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7" r:id="rId4"/>
    <p:sldMasterId id="2147483749" r:id="rId5"/>
    <p:sldMasterId id="2147483783" r:id="rId6"/>
  </p:sldMasterIdLst>
  <p:notesMasterIdLst>
    <p:notesMasterId r:id="rId64"/>
  </p:notesMasterIdLst>
  <p:sldIdLst>
    <p:sldId id="3188" r:id="rId7"/>
    <p:sldId id="3189" r:id="rId8"/>
    <p:sldId id="3121" r:id="rId9"/>
    <p:sldId id="3009" r:id="rId10"/>
    <p:sldId id="3227" r:id="rId11"/>
    <p:sldId id="1587" r:id="rId12"/>
    <p:sldId id="1489" r:id="rId13"/>
    <p:sldId id="3055" r:id="rId14"/>
    <p:sldId id="3202" r:id="rId15"/>
    <p:sldId id="3192" r:id="rId16"/>
    <p:sldId id="3193" r:id="rId17"/>
    <p:sldId id="3194" r:id="rId18"/>
    <p:sldId id="3198" r:id="rId19"/>
    <p:sldId id="3196" r:id="rId20"/>
    <p:sldId id="3197" r:id="rId21"/>
    <p:sldId id="3199" r:id="rId22"/>
    <p:sldId id="3195" r:id="rId23"/>
    <p:sldId id="3201" r:id="rId24"/>
    <p:sldId id="3110" r:id="rId25"/>
    <p:sldId id="3133" r:id="rId26"/>
    <p:sldId id="3228" r:id="rId27"/>
    <p:sldId id="341" r:id="rId28"/>
    <p:sldId id="347" r:id="rId29"/>
    <p:sldId id="275" r:id="rId30"/>
    <p:sldId id="3092" r:id="rId31"/>
    <p:sldId id="3203" r:id="rId32"/>
    <p:sldId id="3054" r:id="rId33"/>
    <p:sldId id="1394" r:id="rId34"/>
    <p:sldId id="3158" r:id="rId35"/>
    <p:sldId id="3145" r:id="rId36"/>
    <p:sldId id="3205" r:id="rId37"/>
    <p:sldId id="3207" r:id="rId38"/>
    <p:sldId id="3208" r:id="rId39"/>
    <p:sldId id="3113" r:id="rId40"/>
    <p:sldId id="3211" r:id="rId41"/>
    <p:sldId id="3213" r:id="rId42"/>
    <p:sldId id="3214" r:id="rId43"/>
    <p:sldId id="3215" r:id="rId44"/>
    <p:sldId id="3216" r:id="rId45"/>
    <p:sldId id="3217" r:id="rId46"/>
    <p:sldId id="2981" r:id="rId47"/>
    <p:sldId id="3106" r:id="rId48"/>
    <p:sldId id="3218" r:id="rId49"/>
    <p:sldId id="3117" r:id="rId50"/>
    <p:sldId id="3131" r:id="rId51"/>
    <p:sldId id="3220" r:id="rId52"/>
    <p:sldId id="3221" r:id="rId53"/>
    <p:sldId id="352" r:id="rId54"/>
    <p:sldId id="3219" r:id="rId55"/>
    <p:sldId id="1446" r:id="rId56"/>
    <p:sldId id="3107" r:id="rId57"/>
    <p:sldId id="3222" r:id="rId58"/>
    <p:sldId id="3223" r:id="rId59"/>
    <p:sldId id="535" r:id="rId60"/>
    <p:sldId id="1456" r:id="rId61"/>
    <p:sldId id="1455" r:id="rId62"/>
    <p:sldId id="322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rt 1" id="{9183E1A8-CF46-C24F-BA99-B5D25AFE0941}">
          <p14:sldIdLst>
            <p14:sldId id="3188"/>
            <p14:sldId id="3189"/>
            <p14:sldId id="3121"/>
            <p14:sldId id="3009"/>
            <p14:sldId id="3227"/>
            <p14:sldId id="1587"/>
            <p14:sldId id="1489"/>
            <p14:sldId id="3055"/>
            <p14:sldId id="3202"/>
            <p14:sldId id="3192"/>
            <p14:sldId id="3193"/>
            <p14:sldId id="3194"/>
            <p14:sldId id="3198"/>
            <p14:sldId id="3196"/>
            <p14:sldId id="3197"/>
            <p14:sldId id="3199"/>
            <p14:sldId id="3195"/>
            <p14:sldId id="3201"/>
            <p14:sldId id="3110"/>
            <p14:sldId id="3133"/>
            <p14:sldId id="3228"/>
            <p14:sldId id="341"/>
            <p14:sldId id="347"/>
            <p14:sldId id="275"/>
            <p14:sldId id="3092"/>
            <p14:sldId id="3203"/>
            <p14:sldId id="3054"/>
            <p14:sldId id="1394"/>
            <p14:sldId id="3158"/>
            <p14:sldId id="3145"/>
            <p14:sldId id="3205"/>
          </p14:sldIdLst>
        </p14:section>
        <p14:section name="Part 2" id="{D9A87BBE-675D-B741-A33B-91F55ED4CF59}">
          <p14:sldIdLst>
            <p14:sldId id="3207"/>
            <p14:sldId id="3208"/>
            <p14:sldId id="3113"/>
            <p14:sldId id="3211"/>
            <p14:sldId id="3213"/>
            <p14:sldId id="3214"/>
            <p14:sldId id="3215"/>
            <p14:sldId id="3216"/>
            <p14:sldId id="3217"/>
            <p14:sldId id="2981"/>
            <p14:sldId id="3106"/>
            <p14:sldId id="3218"/>
            <p14:sldId id="3117"/>
            <p14:sldId id="3131"/>
            <p14:sldId id="3220"/>
            <p14:sldId id="3221"/>
            <p14:sldId id="352"/>
            <p14:sldId id="3219"/>
            <p14:sldId id="1446"/>
            <p14:sldId id="3107"/>
            <p14:sldId id="3222"/>
            <p14:sldId id="3223"/>
            <p14:sldId id="535"/>
            <p14:sldId id="1456"/>
            <p14:sldId id="1455"/>
            <p14:sldId id="322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BB7"/>
    <a:srgbClr val="FF40FF"/>
    <a:srgbClr val="C9DE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1C956D-7A9F-481E-AB79-315689611D94}" v="4" dt="2023-07-08T19:29:41.2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2" autoAdjust="0"/>
    <p:restoredTop sz="86411" autoAdjust="0"/>
  </p:normalViewPr>
  <p:slideViewPr>
    <p:cSldViewPr snapToGrid="0">
      <p:cViewPr varScale="1">
        <p:scale>
          <a:sx n="75" d="100"/>
          <a:sy n="75" d="100"/>
        </p:scale>
        <p:origin x="39" y="795"/>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564717-2F3B-484D-90E7-146FA75667B9}" type="doc">
      <dgm:prSet loTypeId="urn:microsoft.com/office/officeart/2017/3/layout/DropPinTimeline" loCatId="process" qsTypeId="urn:microsoft.com/office/officeart/2005/8/quickstyle/simple1" qsCatId="simple" csTypeId="urn:microsoft.com/office/officeart/2005/8/colors/colorful5" csCatId="colorful" phldr="1"/>
      <dgm:spPr/>
      <dgm:t>
        <a:bodyPr/>
        <a:lstStyle/>
        <a:p>
          <a:endParaRPr lang="en-US"/>
        </a:p>
      </dgm:t>
    </dgm:pt>
    <dgm:pt modelId="{E0849693-5D2D-49D0-A006-A5A9B68677FF}">
      <dgm:prSet/>
      <dgm:spPr/>
      <dgm:t>
        <a:bodyPr/>
        <a:lstStyle/>
        <a:p>
          <a:pPr>
            <a:defRPr b="1"/>
          </a:pPr>
          <a:r>
            <a:rPr lang="en-US"/>
            <a:t>Aug. 2011</a:t>
          </a:r>
        </a:p>
      </dgm:t>
    </dgm:pt>
    <dgm:pt modelId="{013B91B9-D9C9-4962-884A-FBA96455E07A}" type="parTrans" cxnId="{8E304152-2FBA-443F-981E-9FA8B6559B39}">
      <dgm:prSet/>
      <dgm:spPr/>
      <dgm:t>
        <a:bodyPr/>
        <a:lstStyle/>
        <a:p>
          <a:endParaRPr lang="en-US"/>
        </a:p>
      </dgm:t>
    </dgm:pt>
    <dgm:pt modelId="{03D4F614-27ED-43D0-B603-FF05A420C207}" type="sibTrans" cxnId="{8E304152-2FBA-443F-981E-9FA8B6559B39}">
      <dgm:prSet/>
      <dgm:spPr/>
      <dgm:t>
        <a:bodyPr/>
        <a:lstStyle/>
        <a:p>
          <a:endParaRPr lang="en-US"/>
        </a:p>
      </dgm:t>
    </dgm:pt>
    <dgm:pt modelId="{F4A9D0D4-60B8-470C-9A55-25EA2CAC9E6E}">
      <dgm:prSet/>
      <dgm:spPr/>
      <dgm:t>
        <a:bodyPr/>
        <a:lstStyle/>
        <a:p>
          <a:r>
            <a:rPr lang="en-US"/>
            <a:t>First release</a:t>
          </a:r>
        </a:p>
      </dgm:t>
    </dgm:pt>
    <dgm:pt modelId="{1356D0A0-73C5-40FD-936D-FD884047232A}" type="parTrans" cxnId="{3F694136-0661-4BA2-BF95-C0A70124525C}">
      <dgm:prSet/>
      <dgm:spPr/>
      <dgm:t>
        <a:bodyPr/>
        <a:lstStyle/>
        <a:p>
          <a:endParaRPr lang="en-US"/>
        </a:p>
      </dgm:t>
    </dgm:pt>
    <dgm:pt modelId="{E06AFD91-E164-471F-B816-5D0883F4EC15}" type="sibTrans" cxnId="{3F694136-0661-4BA2-BF95-C0A70124525C}">
      <dgm:prSet/>
      <dgm:spPr/>
      <dgm:t>
        <a:bodyPr/>
        <a:lstStyle/>
        <a:p>
          <a:endParaRPr lang="en-US"/>
        </a:p>
      </dgm:t>
    </dgm:pt>
    <dgm:pt modelId="{30B45552-A125-4A1C-A6E6-97EA56E8DB68}">
      <dgm:prSet/>
      <dgm:spPr/>
      <dgm:t>
        <a:bodyPr/>
        <a:lstStyle/>
        <a:p>
          <a:r>
            <a:rPr lang="en-US"/>
            <a:t>Released as Draft Standard for Trial Use (DSTU) standard</a:t>
          </a:r>
        </a:p>
      </dgm:t>
    </dgm:pt>
    <dgm:pt modelId="{248929C1-0544-42A3-8E06-347B162FD088}" type="parTrans" cxnId="{2013CF1D-AA72-4B94-9632-BE72C888C336}">
      <dgm:prSet/>
      <dgm:spPr/>
      <dgm:t>
        <a:bodyPr/>
        <a:lstStyle/>
        <a:p>
          <a:endParaRPr lang="en-US"/>
        </a:p>
      </dgm:t>
    </dgm:pt>
    <dgm:pt modelId="{675E1045-C82A-4D14-AFB4-E18ABC6A1DE1}" type="sibTrans" cxnId="{2013CF1D-AA72-4B94-9632-BE72C888C336}">
      <dgm:prSet/>
      <dgm:spPr/>
      <dgm:t>
        <a:bodyPr/>
        <a:lstStyle/>
        <a:p>
          <a:endParaRPr lang="en-US"/>
        </a:p>
      </dgm:t>
    </dgm:pt>
    <dgm:pt modelId="{B3927326-0DB8-4525-8B67-D7CEC8C29547}">
      <dgm:prSet/>
      <dgm:spPr/>
      <dgm:t>
        <a:bodyPr/>
        <a:lstStyle/>
        <a:p>
          <a:pPr>
            <a:defRPr b="1"/>
          </a:pPr>
          <a:r>
            <a:rPr lang="en-US"/>
            <a:t>Oct. 2015</a:t>
          </a:r>
        </a:p>
      </dgm:t>
    </dgm:pt>
    <dgm:pt modelId="{E1C3FA3B-F92F-4AB1-9CCC-E1FE72309D61}" type="parTrans" cxnId="{95F4E5B1-09F5-4B9F-B583-942124425563}">
      <dgm:prSet/>
      <dgm:spPr/>
      <dgm:t>
        <a:bodyPr/>
        <a:lstStyle/>
        <a:p>
          <a:endParaRPr lang="en-US"/>
        </a:p>
      </dgm:t>
    </dgm:pt>
    <dgm:pt modelId="{0CC8EEC9-333D-4317-ABCE-B7FF22C99A9E}" type="sibTrans" cxnId="{95F4E5B1-09F5-4B9F-B583-942124425563}">
      <dgm:prSet/>
      <dgm:spPr/>
      <dgm:t>
        <a:bodyPr/>
        <a:lstStyle/>
        <a:p>
          <a:endParaRPr lang="en-US"/>
        </a:p>
      </dgm:t>
    </dgm:pt>
    <dgm:pt modelId="{232A3072-D1EB-467F-ABC0-B4F533F0596F}">
      <dgm:prSet/>
      <dgm:spPr/>
      <dgm:t>
        <a:bodyPr/>
        <a:lstStyle/>
        <a:p>
          <a:r>
            <a:rPr lang="en-US"/>
            <a:t>FHIR</a:t>
          </a:r>
          <a:r>
            <a:rPr lang="en-US" baseline="30000"/>
            <a:t>®</a:t>
          </a:r>
          <a:r>
            <a:rPr lang="en-US"/>
            <a:t> R2</a:t>
          </a:r>
        </a:p>
      </dgm:t>
    </dgm:pt>
    <dgm:pt modelId="{16859D4F-4AB5-41E6-8F40-E2E5FB48707F}" type="parTrans" cxnId="{7BCA591B-7EA2-4F06-9163-025983DFD727}">
      <dgm:prSet/>
      <dgm:spPr/>
      <dgm:t>
        <a:bodyPr/>
        <a:lstStyle/>
        <a:p>
          <a:endParaRPr lang="en-US"/>
        </a:p>
      </dgm:t>
    </dgm:pt>
    <dgm:pt modelId="{D41FF595-8418-4756-90EC-926C69033FB5}" type="sibTrans" cxnId="{7BCA591B-7EA2-4F06-9163-025983DFD727}">
      <dgm:prSet/>
      <dgm:spPr/>
      <dgm:t>
        <a:bodyPr/>
        <a:lstStyle/>
        <a:p>
          <a:endParaRPr lang="en-US"/>
        </a:p>
      </dgm:t>
    </dgm:pt>
    <dgm:pt modelId="{61353081-782A-4121-BF8C-CA0085597AB3}">
      <dgm:prSet/>
      <dgm:spPr/>
      <dgm:t>
        <a:bodyPr/>
        <a:lstStyle/>
        <a:p>
          <a:r>
            <a:rPr lang="en-US"/>
            <a:t>Standard for Trial Use</a:t>
          </a:r>
        </a:p>
      </dgm:t>
    </dgm:pt>
    <dgm:pt modelId="{24FAD8C3-72F5-4A9B-89AF-0119A1F9AFE2}" type="parTrans" cxnId="{1C433208-7A46-4556-9D01-8A6EA65940AB}">
      <dgm:prSet/>
      <dgm:spPr/>
      <dgm:t>
        <a:bodyPr/>
        <a:lstStyle/>
        <a:p>
          <a:endParaRPr lang="en-US"/>
        </a:p>
      </dgm:t>
    </dgm:pt>
    <dgm:pt modelId="{811A954B-D991-4AC0-950B-74F294EE716E}" type="sibTrans" cxnId="{1C433208-7A46-4556-9D01-8A6EA65940AB}">
      <dgm:prSet/>
      <dgm:spPr/>
      <dgm:t>
        <a:bodyPr/>
        <a:lstStyle/>
        <a:p>
          <a:endParaRPr lang="en-US"/>
        </a:p>
      </dgm:t>
    </dgm:pt>
    <dgm:pt modelId="{84174DDE-FFD9-4222-8142-A56DB7C82AB7}">
      <dgm:prSet/>
      <dgm:spPr/>
      <dgm:t>
        <a:bodyPr/>
        <a:lstStyle/>
        <a:p>
          <a:pPr>
            <a:defRPr b="1"/>
          </a:pPr>
          <a:r>
            <a:rPr lang="en-US"/>
            <a:t>Apr. 2017</a:t>
          </a:r>
        </a:p>
      </dgm:t>
    </dgm:pt>
    <dgm:pt modelId="{CBF6F221-0870-4DC0-B9CD-7B51E3BDAB1E}" type="parTrans" cxnId="{56ADAF7A-85E2-4BC7-9DB1-2827D594EF71}">
      <dgm:prSet/>
      <dgm:spPr/>
      <dgm:t>
        <a:bodyPr/>
        <a:lstStyle/>
        <a:p>
          <a:endParaRPr lang="en-US"/>
        </a:p>
      </dgm:t>
    </dgm:pt>
    <dgm:pt modelId="{75E19895-BFF2-4EC9-8596-BDF21C400D40}" type="sibTrans" cxnId="{56ADAF7A-85E2-4BC7-9DB1-2827D594EF71}">
      <dgm:prSet/>
      <dgm:spPr/>
      <dgm:t>
        <a:bodyPr/>
        <a:lstStyle/>
        <a:p>
          <a:endParaRPr lang="en-US"/>
        </a:p>
      </dgm:t>
    </dgm:pt>
    <dgm:pt modelId="{CA6738F5-3E67-42CB-9106-9A6AD387F56C}">
      <dgm:prSet/>
      <dgm:spPr/>
      <dgm:t>
        <a:bodyPr/>
        <a:lstStyle/>
        <a:p>
          <a:r>
            <a:rPr lang="en-US"/>
            <a:t>FHIR</a:t>
          </a:r>
          <a:r>
            <a:rPr lang="en-US" baseline="30000"/>
            <a:t>®</a:t>
          </a:r>
          <a:r>
            <a:rPr lang="en-US"/>
            <a:t> R3</a:t>
          </a:r>
        </a:p>
      </dgm:t>
    </dgm:pt>
    <dgm:pt modelId="{7FE9C9FB-1797-4ADC-BC39-25C31659F047}" type="parTrans" cxnId="{95F54B4F-A277-4D95-A7D1-5C6464E3D81F}">
      <dgm:prSet/>
      <dgm:spPr/>
      <dgm:t>
        <a:bodyPr/>
        <a:lstStyle/>
        <a:p>
          <a:endParaRPr lang="en-US"/>
        </a:p>
      </dgm:t>
    </dgm:pt>
    <dgm:pt modelId="{20D890EC-EF6C-4ED6-973A-7A4D59A37400}" type="sibTrans" cxnId="{95F54B4F-A277-4D95-A7D1-5C6464E3D81F}">
      <dgm:prSet/>
      <dgm:spPr/>
      <dgm:t>
        <a:bodyPr/>
        <a:lstStyle/>
        <a:p>
          <a:endParaRPr lang="en-US"/>
        </a:p>
      </dgm:t>
    </dgm:pt>
    <dgm:pt modelId="{9E2024C0-B03F-4512-8AB8-52BCD7E6992F}">
      <dgm:prSet/>
      <dgm:spPr/>
      <dgm:t>
        <a:bodyPr/>
        <a:lstStyle/>
        <a:p>
          <a:r>
            <a:rPr lang="en-US"/>
            <a:t>Standard for Trial Use</a:t>
          </a:r>
        </a:p>
      </dgm:t>
    </dgm:pt>
    <dgm:pt modelId="{B1D59768-8925-4E84-A299-21531F64689C}" type="parTrans" cxnId="{F4D02EBF-207B-4214-BD9F-2C73C1F44C43}">
      <dgm:prSet/>
      <dgm:spPr/>
      <dgm:t>
        <a:bodyPr/>
        <a:lstStyle/>
        <a:p>
          <a:endParaRPr lang="en-US"/>
        </a:p>
      </dgm:t>
    </dgm:pt>
    <dgm:pt modelId="{E278F6D6-91B6-43C6-855E-C4424740607D}" type="sibTrans" cxnId="{F4D02EBF-207B-4214-BD9F-2C73C1F44C43}">
      <dgm:prSet/>
      <dgm:spPr/>
      <dgm:t>
        <a:bodyPr/>
        <a:lstStyle/>
        <a:p>
          <a:endParaRPr lang="en-US"/>
        </a:p>
      </dgm:t>
    </dgm:pt>
    <dgm:pt modelId="{EF6669D4-74C1-40B0-8570-F966F93F4A82}">
      <dgm:prSet/>
      <dgm:spPr/>
      <dgm:t>
        <a:bodyPr/>
        <a:lstStyle/>
        <a:p>
          <a:pPr>
            <a:defRPr b="1"/>
          </a:pPr>
          <a:r>
            <a:rPr lang="en-US"/>
            <a:t>Dec. 2018</a:t>
          </a:r>
        </a:p>
      </dgm:t>
    </dgm:pt>
    <dgm:pt modelId="{1BB1066D-2F7B-4043-BD48-6FDFBCF424F0}" type="parTrans" cxnId="{97558A30-147D-4F93-B8C4-B9247A7AB91B}">
      <dgm:prSet/>
      <dgm:spPr/>
      <dgm:t>
        <a:bodyPr/>
        <a:lstStyle/>
        <a:p>
          <a:endParaRPr lang="en-US"/>
        </a:p>
      </dgm:t>
    </dgm:pt>
    <dgm:pt modelId="{4F85151E-A221-41F4-AF02-E28A90BB792F}" type="sibTrans" cxnId="{97558A30-147D-4F93-B8C4-B9247A7AB91B}">
      <dgm:prSet/>
      <dgm:spPr/>
      <dgm:t>
        <a:bodyPr/>
        <a:lstStyle/>
        <a:p>
          <a:endParaRPr lang="en-US"/>
        </a:p>
      </dgm:t>
    </dgm:pt>
    <dgm:pt modelId="{8C46330F-4D61-4F9C-A58D-AB3BBD3F3FFF}">
      <dgm:prSet/>
      <dgm:spPr/>
      <dgm:t>
        <a:bodyPr/>
        <a:lstStyle/>
        <a:p>
          <a:r>
            <a:rPr lang="en-US"/>
            <a:t>FHIR</a:t>
          </a:r>
          <a:r>
            <a:rPr lang="en-US" baseline="30000"/>
            <a:t>®</a:t>
          </a:r>
          <a:r>
            <a:rPr lang="en-US"/>
            <a:t> R4 (current)</a:t>
          </a:r>
        </a:p>
      </dgm:t>
    </dgm:pt>
    <dgm:pt modelId="{ABBB8256-38AD-468B-9B3B-2A49EA70B1EA}" type="parTrans" cxnId="{7B0AAB3C-33E1-47F5-869B-6E6404B35DEE}">
      <dgm:prSet/>
      <dgm:spPr/>
      <dgm:t>
        <a:bodyPr/>
        <a:lstStyle/>
        <a:p>
          <a:endParaRPr lang="en-US"/>
        </a:p>
      </dgm:t>
    </dgm:pt>
    <dgm:pt modelId="{B57B066E-6ECC-4C1B-A335-E2722AE7ED3F}" type="sibTrans" cxnId="{7B0AAB3C-33E1-47F5-869B-6E6404B35DEE}">
      <dgm:prSet/>
      <dgm:spPr/>
      <dgm:t>
        <a:bodyPr/>
        <a:lstStyle/>
        <a:p>
          <a:endParaRPr lang="en-US"/>
        </a:p>
      </dgm:t>
    </dgm:pt>
    <dgm:pt modelId="{8D989F8A-874C-42D3-909E-B36D25BAE012}">
      <dgm:prSet/>
      <dgm:spPr/>
      <dgm:t>
        <a:bodyPr/>
        <a:lstStyle/>
        <a:p>
          <a:r>
            <a:rPr lang="en-US"/>
            <a:t>First release with some </a:t>
          </a:r>
          <a:r>
            <a:rPr lang="en-US">
              <a:highlight>
                <a:srgbClr val="FFFF00"/>
              </a:highlight>
            </a:rPr>
            <a:t>Normative</a:t>
          </a:r>
          <a:r>
            <a:rPr lang="en-US"/>
            <a:t> resources</a:t>
          </a:r>
        </a:p>
      </dgm:t>
    </dgm:pt>
    <dgm:pt modelId="{C9F69537-7A4A-409A-B2B6-0D2D12428738}" type="parTrans" cxnId="{CA682725-373E-4B94-8492-7616288D0EBC}">
      <dgm:prSet/>
      <dgm:spPr/>
      <dgm:t>
        <a:bodyPr/>
        <a:lstStyle/>
        <a:p>
          <a:endParaRPr lang="en-US"/>
        </a:p>
      </dgm:t>
    </dgm:pt>
    <dgm:pt modelId="{91C42D1D-9FB8-4172-B2C3-A44B9FFF53B4}" type="sibTrans" cxnId="{CA682725-373E-4B94-8492-7616288D0EBC}">
      <dgm:prSet/>
      <dgm:spPr/>
      <dgm:t>
        <a:bodyPr/>
        <a:lstStyle/>
        <a:p>
          <a:endParaRPr lang="en-US"/>
        </a:p>
      </dgm:t>
    </dgm:pt>
    <dgm:pt modelId="{0C6B0CA7-0C6B-40F8-8617-E2BE2E69A53B}">
      <dgm:prSet/>
      <dgm:spPr/>
      <dgm:t>
        <a:bodyPr/>
        <a:lstStyle/>
        <a:p>
          <a:pPr>
            <a:defRPr b="1"/>
          </a:pPr>
          <a:r>
            <a:rPr lang="en-US"/>
            <a:t>Mar. 2023</a:t>
          </a:r>
        </a:p>
      </dgm:t>
    </dgm:pt>
    <dgm:pt modelId="{5469C541-A342-4A3F-86B6-E0A182907181}" type="parTrans" cxnId="{A90632EA-9841-47C8-B6BD-13F6EA6FDA28}">
      <dgm:prSet/>
      <dgm:spPr/>
      <dgm:t>
        <a:bodyPr/>
        <a:lstStyle/>
        <a:p>
          <a:endParaRPr lang="en-US"/>
        </a:p>
      </dgm:t>
    </dgm:pt>
    <dgm:pt modelId="{D4EC3610-234C-46D1-B506-AACC4B24CD68}" type="sibTrans" cxnId="{A90632EA-9841-47C8-B6BD-13F6EA6FDA28}">
      <dgm:prSet/>
      <dgm:spPr/>
      <dgm:t>
        <a:bodyPr/>
        <a:lstStyle/>
        <a:p>
          <a:endParaRPr lang="en-US"/>
        </a:p>
      </dgm:t>
    </dgm:pt>
    <dgm:pt modelId="{A95C5583-8F15-4825-9B15-47348F310C0B}">
      <dgm:prSet/>
      <dgm:spPr/>
      <dgm:t>
        <a:bodyPr/>
        <a:lstStyle/>
        <a:p>
          <a:r>
            <a:rPr lang="en-US"/>
            <a:t>FHIR</a:t>
          </a:r>
          <a:r>
            <a:rPr lang="en-US" baseline="30000"/>
            <a:t>® </a:t>
          </a:r>
          <a:r>
            <a:rPr lang="en-US" baseline="0"/>
            <a:t>R5</a:t>
          </a:r>
        </a:p>
      </dgm:t>
    </dgm:pt>
    <dgm:pt modelId="{01FD39A3-908C-4F60-B160-F06D5FBD6356}" type="parTrans" cxnId="{B7AE022D-E71A-48BC-A750-CA3A55A58583}">
      <dgm:prSet/>
      <dgm:spPr/>
      <dgm:t>
        <a:bodyPr/>
        <a:lstStyle/>
        <a:p>
          <a:endParaRPr lang="en-US"/>
        </a:p>
      </dgm:t>
    </dgm:pt>
    <dgm:pt modelId="{68E1340D-21DF-4542-97E2-33B620304555}" type="sibTrans" cxnId="{B7AE022D-E71A-48BC-A750-CA3A55A58583}">
      <dgm:prSet/>
      <dgm:spPr/>
      <dgm:t>
        <a:bodyPr/>
        <a:lstStyle/>
        <a:p>
          <a:endParaRPr lang="en-US"/>
        </a:p>
      </dgm:t>
    </dgm:pt>
    <dgm:pt modelId="{AA677119-E9B9-4D56-AAF7-C82B7298EE80}">
      <dgm:prSet/>
      <dgm:spPr/>
      <dgm:t>
        <a:bodyPr/>
        <a:lstStyle/>
        <a:p>
          <a:r>
            <a:rPr lang="en-US"/>
            <a:t>More </a:t>
          </a:r>
          <a:r>
            <a:rPr lang="en-US">
              <a:highlight>
                <a:srgbClr val="FFFF00"/>
              </a:highlight>
            </a:rPr>
            <a:t>Normative</a:t>
          </a:r>
          <a:r>
            <a:rPr lang="en-US"/>
            <a:t> resources and new features</a:t>
          </a:r>
        </a:p>
      </dgm:t>
    </dgm:pt>
    <dgm:pt modelId="{E0E3F19D-6AD4-43BD-8D2F-982EA36F25B4}" type="parTrans" cxnId="{46FB8BCD-8D68-46FC-A02F-1E4CC6E73C91}">
      <dgm:prSet/>
      <dgm:spPr/>
      <dgm:t>
        <a:bodyPr/>
        <a:lstStyle/>
        <a:p>
          <a:endParaRPr lang="en-US"/>
        </a:p>
      </dgm:t>
    </dgm:pt>
    <dgm:pt modelId="{650BAE0B-E3BD-40B3-BC1C-2427730BABA6}" type="sibTrans" cxnId="{46FB8BCD-8D68-46FC-A02F-1E4CC6E73C91}">
      <dgm:prSet/>
      <dgm:spPr/>
      <dgm:t>
        <a:bodyPr/>
        <a:lstStyle/>
        <a:p>
          <a:endParaRPr lang="en-US"/>
        </a:p>
      </dgm:t>
    </dgm:pt>
    <dgm:pt modelId="{54054001-481A-1042-9F7D-B7D832BE98C2}">
      <dgm:prSet/>
      <dgm:spPr/>
      <dgm:t>
        <a:bodyPr/>
        <a:lstStyle/>
        <a:p>
          <a:pPr>
            <a:defRPr b="1"/>
          </a:pPr>
          <a:r>
            <a:rPr lang="en-US"/>
            <a:t>Sep. 2014</a:t>
          </a:r>
        </a:p>
      </dgm:t>
    </dgm:pt>
    <dgm:pt modelId="{685ED506-6292-1341-9844-2DDE30CC9249}" type="parTrans" cxnId="{6C8729D8-B969-504C-9FC9-848F38B15167}">
      <dgm:prSet/>
      <dgm:spPr/>
      <dgm:t>
        <a:bodyPr/>
        <a:lstStyle/>
        <a:p>
          <a:endParaRPr lang="en-US"/>
        </a:p>
      </dgm:t>
    </dgm:pt>
    <dgm:pt modelId="{633EBEF3-08DF-0649-A3B6-B8BB3A356661}" type="sibTrans" cxnId="{6C8729D8-B969-504C-9FC9-848F38B15167}">
      <dgm:prSet/>
      <dgm:spPr/>
      <dgm:t>
        <a:bodyPr/>
        <a:lstStyle/>
        <a:p>
          <a:endParaRPr lang="en-US"/>
        </a:p>
      </dgm:t>
    </dgm:pt>
    <dgm:pt modelId="{B2ED8119-9FC2-1142-826F-3887112EF716}">
      <dgm:prSet/>
      <dgm:spPr/>
      <dgm:t>
        <a:bodyPr/>
        <a:lstStyle/>
        <a:p>
          <a:r>
            <a:rPr lang="en-US"/>
            <a:t>First draft published on Grahame Grieve’s blog</a:t>
          </a:r>
        </a:p>
      </dgm:t>
    </dgm:pt>
    <dgm:pt modelId="{19007D97-F8EC-E746-A51B-EFA5328B5C3B}" type="parTrans" cxnId="{82876D56-7DAF-0B40-8D60-462941E183BB}">
      <dgm:prSet/>
      <dgm:spPr/>
      <dgm:t>
        <a:bodyPr/>
        <a:lstStyle/>
        <a:p>
          <a:endParaRPr lang="en-US"/>
        </a:p>
      </dgm:t>
    </dgm:pt>
    <dgm:pt modelId="{A9DC43D2-3A9C-D64D-BB6C-AD27D08EE61A}" type="sibTrans" cxnId="{82876D56-7DAF-0B40-8D60-462941E183BB}">
      <dgm:prSet/>
      <dgm:spPr/>
      <dgm:t>
        <a:bodyPr/>
        <a:lstStyle/>
        <a:p>
          <a:endParaRPr lang="en-US"/>
        </a:p>
      </dgm:t>
    </dgm:pt>
    <dgm:pt modelId="{72A8168B-8516-814F-BBEA-E6BA3B456E34}" type="pres">
      <dgm:prSet presAssocID="{41564717-2F3B-484D-90E7-146FA75667B9}" presName="root" presStyleCnt="0">
        <dgm:presLayoutVars>
          <dgm:chMax/>
          <dgm:chPref/>
          <dgm:animLvl val="lvl"/>
        </dgm:presLayoutVars>
      </dgm:prSet>
      <dgm:spPr/>
    </dgm:pt>
    <dgm:pt modelId="{5E402506-785B-9147-917C-88A2CBF3144F}" type="pres">
      <dgm:prSet presAssocID="{41564717-2F3B-484D-90E7-146FA75667B9}" presName="divider" presStyleLbl="fgAcc1" presStyleIdx="0" presStyleCnt="7"/>
      <dgm:spPr>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gm:spPr>
    </dgm:pt>
    <dgm:pt modelId="{3B3BB5E1-52B9-D94A-B563-748242837EA3}" type="pres">
      <dgm:prSet presAssocID="{41564717-2F3B-484D-90E7-146FA75667B9}" presName="nodes" presStyleCnt="0">
        <dgm:presLayoutVars>
          <dgm:chMax/>
          <dgm:chPref/>
          <dgm:animLvl val="lvl"/>
        </dgm:presLayoutVars>
      </dgm:prSet>
      <dgm:spPr/>
    </dgm:pt>
    <dgm:pt modelId="{D8371A2E-B40B-2344-A881-08FFC3D0DD1A}" type="pres">
      <dgm:prSet presAssocID="{E0849693-5D2D-49D0-A006-A5A9B68677FF}" presName="composite" presStyleCnt="0"/>
      <dgm:spPr/>
    </dgm:pt>
    <dgm:pt modelId="{95059E72-C979-5247-BB60-92B827E61886}" type="pres">
      <dgm:prSet presAssocID="{E0849693-5D2D-49D0-A006-A5A9B68677FF}" presName="ConnectorPoint" presStyleLbl="lnNode1" presStyleIdx="0" presStyleCnt="6"/>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A4CCE28-FCCE-664F-B600-682445FB3A07}" type="pres">
      <dgm:prSet presAssocID="{E0849693-5D2D-49D0-A006-A5A9B68677FF}" presName="DropPinPlaceHolder" presStyleCnt="0"/>
      <dgm:spPr/>
    </dgm:pt>
    <dgm:pt modelId="{AE29FA67-7C07-9D45-8CE3-3E4F12195E43}" type="pres">
      <dgm:prSet presAssocID="{E0849693-5D2D-49D0-A006-A5A9B68677FF}" presName="DropPin" presStyleLbl="alignNode1" presStyleIdx="0" presStyleCnt="6"/>
      <dgm:spPr/>
    </dgm:pt>
    <dgm:pt modelId="{F9334946-98EC-7842-99CA-E014703F0687}" type="pres">
      <dgm:prSet presAssocID="{E0849693-5D2D-49D0-A006-A5A9B68677FF}" presName="Ellipse" presStyleLbl="fgAcc1" presStyleIdx="1" presStyleCnt="7"/>
      <dgm:spPr>
        <a:solidFill>
          <a:schemeClr val="lt1">
            <a:alpha val="90000"/>
            <a:hueOff val="0"/>
            <a:satOff val="0"/>
            <a:lumOff val="0"/>
            <a:alphaOff val="0"/>
          </a:schemeClr>
        </a:solidFill>
        <a:ln w="12700" cap="flat" cmpd="sng" algn="ctr">
          <a:noFill/>
          <a:prstDash val="solid"/>
          <a:miter lim="800000"/>
        </a:ln>
        <a:effectLst/>
      </dgm:spPr>
    </dgm:pt>
    <dgm:pt modelId="{07D91AE5-CD6E-6945-A988-B9786438A036}" type="pres">
      <dgm:prSet presAssocID="{E0849693-5D2D-49D0-A006-A5A9B68677FF}" presName="L2TextContainer" presStyleLbl="revTx" presStyleIdx="0" presStyleCnt="12">
        <dgm:presLayoutVars>
          <dgm:bulletEnabled val="1"/>
        </dgm:presLayoutVars>
      </dgm:prSet>
      <dgm:spPr/>
    </dgm:pt>
    <dgm:pt modelId="{7B4BDC17-24E7-8A48-BC63-54E6014E919F}" type="pres">
      <dgm:prSet presAssocID="{E0849693-5D2D-49D0-A006-A5A9B68677FF}" presName="L1TextContainer" presStyleLbl="revTx" presStyleIdx="1" presStyleCnt="12">
        <dgm:presLayoutVars>
          <dgm:chMax val="1"/>
          <dgm:chPref val="1"/>
          <dgm:bulletEnabled val="1"/>
        </dgm:presLayoutVars>
      </dgm:prSet>
      <dgm:spPr/>
    </dgm:pt>
    <dgm:pt modelId="{B3B393BD-FFC9-7A47-A7C3-88918714AFF2}" type="pres">
      <dgm:prSet presAssocID="{E0849693-5D2D-49D0-A006-A5A9B68677FF}" presName="ConnectLine" presStyleLbl="sibTrans1D1" presStyleIdx="0" presStyleCnt="6"/>
      <dgm:spPr>
        <a:noFill/>
        <a:ln w="12700" cap="flat" cmpd="sng" algn="ctr">
          <a:solidFill>
            <a:schemeClr val="accent5">
              <a:hueOff val="0"/>
              <a:satOff val="0"/>
              <a:lumOff val="0"/>
              <a:alphaOff val="0"/>
            </a:schemeClr>
          </a:solidFill>
          <a:prstDash val="dash"/>
          <a:miter lim="800000"/>
        </a:ln>
        <a:effectLst/>
      </dgm:spPr>
    </dgm:pt>
    <dgm:pt modelId="{69447C9F-B28D-6348-8885-AB93A9FD040E}" type="pres">
      <dgm:prSet presAssocID="{E0849693-5D2D-49D0-A006-A5A9B68677FF}" presName="EmptyPlaceHolder" presStyleCnt="0"/>
      <dgm:spPr/>
    </dgm:pt>
    <dgm:pt modelId="{DC5CE313-A11F-314A-9C1B-946C211772EA}" type="pres">
      <dgm:prSet presAssocID="{03D4F614-27ED-43D0-B603-FF05A420C207}" presName="spaceBetweenRectangles" presStyleCnt="0"/>
      <dgm:spPr/>
    </dgm:pt>
    <dgm:pt modelId="{EDDEB8D1-86BB-F746-ADE0-3447533F9606}" type="pres">
      <dgm:prSet presAssocID="{54054001-481A-1042-9F7D-B7D832BE98C2}" presName="composite" presStyleCnt="0"/>
      <dgm:spPr/>
    </dgm:pt>
    <dgm:pt modelId="{C32146F2-B481-BF46-B8A7-8FE873C7CC8E}" type="pres">
      <dgm:prSet presAssocID="{54054001-481A-1042-9F7D-B7D832BE98C2}" presName="ConnectorPoint" presStyleLbl="lnNode1" presStyleIdx="1" presStyleCnt="6"/>
      <dgm:spPr>
        <a:solidFill>
          <a:schemeClr val="accent5">
            <a:hueOff val="392572"/>
            <a:satOff val="-4460"/>
            <a:lumOff val="-1451"/>
            <a:alphaOff val="0"/>
          </a:schemeClr>
        </a:solidFill>
        <a:ln w="6350" cap="flat" cmpd="sng" algn="ctr">
          <a:solidFill>
            <a:schemeClr val="lt1">
              <a:hueOff val="0"/>
              <a:satOff val="0"/>
              <a:lumOff val="0"/>
              <a:alphaOff val="0"/>
            </a:schemeClr>
          </a:solidFill>
          <a:prstDash val="solid"/>
          <a:miter lim="800000"/>
        </a:ln>
        <a:effectLst/>
      </dgm:spPr>
    </dgm:pt>
    <dgm:pt modelId="{DAF4FFAB-4364-BA4D-B5DF-1C5130BA4946}" type="pres">
      <dgm:prSet presAssocID="{54054001-481A-1042-9F7D-B7D832BE98C2}" presName="DropPinPlaceHolder" presStyleCnt="0"/>
      <dgm:spPr/>
    </dgm:pt>
    <dgm:pt modelId="{3F9640BD-EAC8-E147-9A7E-84783658E002}" type="pres">
      <dgm:prSet presAssocID="{54054001-481A-1042-9F7D-B7D832BE98C2}" presName="DropPin" presStyleLbl="alignNode1" presStyleIdx="1" presStyleCnt="6"/>
      <dgm:spPr/>
    </dgm:pt>
    <dgm:pt modelId="{159231E0-F988-434D-AC40-DB724EF57578}" type="pres">
      <dgm:prSet presAssocID="{54054001-481A-1042-9F7D-B7D832BE98C2}" presName="Ellipse" presStyleLbl="fgAcc1" presStyleIdx="2" presStyleCnt="7"/>
      <dgm:spPr>
        <a:solidFill>
          <a:schemeClr val="lt1">
            <a:alpha val="90000"/>
            <a:hueOff val="0"/>
            <a:satOff val="0"/>
            <a:lumOff val="0"/>
            <a:alphaOff val="0"/>
          </a:schemeClr>
        </a:solidFill>
        <a:ln w="12700" cap="flat" cmpd="sng" algn="ctr">
          <a:noFill/>
          <a:prstDash val="solid"/>
          <a:miter lim="800000"/>
        </a:ln>
        <a:effectLst/>
      </dgm:spPr>
    </dgm:pt>
    <dgm:pt modelId="{BC9C2C34-134D-7F44-B580-1B53A65F6B45}" type="pres">
      <dgm:prSet presAssocID="{54054001-481A-1042-9F7D-B7D832BE98C2}" presName="L2TextContainer" presStyleLbl="revTx" presStyleIdx="2" presStyleCnt="12">
        <dgm:presLayoutVars>
          <dgm:bulletEnabled val="1"/>
        </dgm:presLayoutVars>
      </dgm:prSet>
      <dgm:spPr/>
    </dgm:pt>
    <dgm:pt modelId="{0B690BF7-F5BD-F545-AB05-CDE8B8B42B87}" type="pres">
      <dgm:prSet presAssocID="{54054001-481A-1042-9F7D-B7D832BE98C2}" presName="L1TextContainer" presStyleLbl="revTx" presStyleIdx="3" presStyleCnt="12">
        <dgm:presLayoutVars>
          <dgm:chMax val="1"/>
          <dgm:chPref val="1"/>
          <dgm:bulletEnabled val="1"/>
        </dgm:presLayoutVars>
      </dgm:prSet>
      <dgm:spPr/>
    </dgm:pt>
    <dgm:pt modelId="{8EF37CBF-E3E4-C54B-8A44-5972A4E170E4}" type="pres">
      <dgm:prSet presAssocID="{54054001-481A-1042-9F7D-B7D832BE98C2}" presName="ConnectLine" presStyleLbl="sibTrans1D1" presStyleIdx="1" presStyleCnt="6"/>
      <dgm:spPr>
        <a:noFill/>
        <a:ln w="12700" cap="flat" cmpd="sng" algn="ctr">
          <a:solidFill>
            <a:schemeClr val="accent5">
              <a:hueOff val="392572"/>
              <a:satOff val="-4460"/>
              <a:lumOff val="-1451"/>
              <a:alphaOff val="0"/>
            </a:schemeClr>
          </a:solidFill>
          <a:prstDash val="dash"/>
          <a:miter lim="800000"/>
        </a:ln>
        <a:effectLst/>
      </dgm:spPr>
    </dgm:pt>
    <dgm:pt modelId="{F4DE974F-50C4-124B-BE34-3651DE92B5A2}" type="pres">
      <dgm:prSet presAssocID="{54054001-481A-1042-9F7D-B7D832BE98C2}" presName="EmptyPlaceHolder" presStyleCnt="0"/>
      <dgm:spPr/>
    </dgm:pt>
    <dgm:pt modelId="{2B7EF42D-4D31-2C47-B0E7-37302B352306}" type="pres">
      <dgm:prSet presAssocID="{633EBEF3-08DF-0649-A3B6-B8BB3A356661}" presName="spaceBetweenRectangles" presStyleCnt="0"/>
      <dgm:spPr/>
    </dgm:pt>
    <dgm:pt modelId="{F46F13A4-A4CD-5047-9DE2-C6B30BBBEAA5}" type="pres">
      <dgm:prSet presAssocID="{B3927326-0DB8-4525-8B67-D7CEC8C29547}" presName="composite" presStyleCnt="0"/>
      <dgm:spPr/>
    </dgm:pt>
    <dgm:pt modelId="{50620C3F-FFA5-3E4B-8E7B-B6FCFAD8C3DD}" type="pres">
      <dgm:prSet presAssocID="{B3927326-0DB8-4525-8B67-D7CEC8C29547}" presName="ConnectorPoint" presStyleLbl="lnNode1" presStyleIdx="2" presStyleCnt="6"/>
      <dgm:spPr>
        <a:solidFill>
          <a:schemeClr val="accent5">
            <a:hueOff val="785144"/>
            <a:satOff val="-8921"/>
            <a:lumOff val="-2901"/>
            <a:alphaOff val="0"/>
          </a:schemeClr>
        </a:solidFill>
        <a:ln w="6350" cap="flat" cmpd="sng" algn="ctr">
          <a:solidFill>
            <a:schemeClr val="lt1">
              <a:hueOff val="0"/>
              <a:satOff val="0"/>
              <a:lumOff val="0"/>
              <a:alphaOff val="0"/>
            </a:schemeClr>
          </a:solidFill>
          <a:prstDash val="solid"/>
          <a:miter lim="800000"/>
        </a:ln>
        <a:effectLst/>
      </dgm:spPr>
    </dgm:pt>
    <dgm:pt modelId="{D06B4DD2-591A-BB4A-81C4-25E9B2DDCE35}" type="pres">
      <dgm:prSet presAssocID="{B3927326-0DB8-4525-8B67-D7CEC8C29547}" presName="DropPinPlaceHolder" presStyleCnt="0"/>
      <dgm:spPr/>
    </dgm:pt>
    <dgm:pt modelId="{F91DB338-D2ED-804E-A980-D8646A0C4E72}" type="pres">
      <dgm:prSet presAssocID="{B3927326-0DB8-4525-8B67-D7CEC8C29547}" presName="DropPin" presStyleLbl="alignNode1" presStyleIdx="2" presStyleCnt="6"/>
      <dgm:spPr/>
    </dgm:pt>
    <dgm:pt modelId="{D49E610D-92C1-E940-B637-3703AA323710}" type="pres">
      <dgm:prSet presAssocID="{B3927326-0DB8-4525-8B67-D7CEC8C29547}" presName="Ellipse" presStyleLbl="fgAcc1" presStyleIdx="3" presStyleCnt="7"/>
      <dgm:spPr>
        <a:solidFill>
          <a:schemeClr val="lt1">
            <a:alpha val="90000"/>
            <a:hueOff val="0"/>
            <a:satOff val="0"/>
            <a:lumOff val="0"/>
            <a:alphaOff val="0"/>
          </a:schemeClr>
        </a:solidFill>
        <a:ln w="12700" cap="flat" cmpd="sng" algn="ctr">
          <a:noFill/>
          <a:prstDash val="solid"/>
          <a:miter lim="800000"/>
        </a:ln>
        <a:effectLst/>
      </dgm:spPr>
    </dgm:pt>
    <dgm:pt modelId="{13485D98-692D-0648-973D-43EA6250E362}" type="pres">
      <dgm:prSet presAssocID="{B3927326-0DB8-4525-8B67-D7CEC8C29547}" presName="L2TextContainer" presStyleLbl="revTx" presStyleIdx="4" presStyleCnt="12">
        <dgm:presLayoutVars>
          <dgm:bulletEnabled val="1"/>
        </dgm:presLayoutVars>
      </dgm:prSet>
      <dgm:spPr/>
    </dgm:pt>
    <dgm:pt modelId="{B30C88F8-759E-564F-ADB2-98FFEE5FB97F}" type="pres">
      <dgm:prSet presAssocID="{B3927326-0DB8-4525-8B67-D7CEC8C29547}" presName="L1TextContainer" presStyleLbl="revTx" presStyleIdx="5" presStyleCnt="12">
        <dgm:presLayoutVars>
          <dgm:chMax val="1"/>
          <dgm:chPref val="1"/>
          <dgm:bulletEnabled val="1"/>
        </dgm:presLayoutVars>
      </dgm:prSet>
      <dgm:spPr/>
    </dgm:pt>
    <dgm:pt modelId="{DFE5EC4F-B3B0-CB40-96E1-A54CB358016B}" type="pres">
      <dgm:prSet presAssocID="{B3927326-0DB8-4525-8B67-D7CEC8C29547}" presName="ConnectLine" presStyleLbl="sibTrans1D1" presStyleIdx="2" presStyleCnt="6"/>
      <dgm:spPr>
        <a:noFill/>
        <a:ln w="12700" cap="flat" cmpd="sng" algn="ctr">
          <a:solidFill>
            <a:schemeClr val="accent5">
              <a:hueOff val="785144"/>
              <a:satOff val="-8921"/>
              <a:lumOff val="-2901"/>
              <a:alphaOff val="0"/>
            </a:schemeClr>
          </a:solidFill>
          <a:prstDash val="dash"/>
          <a:miter lim="800000"/>
        </a:ln>
        <a:effectLst/>
      </dgm:spPr>
    </dgm:pt>
    <dgm:pt modelId="{A4F9BC7E-B2A4-7840-B9B8-7A51F71C985F}" type="pres">
      <dgm:prSet presAssocID="{B3927326-0DB8-4525-8B67-D7CEC8C29547}" presName="EmptyPlaceHolder" presStyleCnt="0"/>
      <dgm:spPr/>
    </dgm:pt>
    <dgm:pt modelId="{0F1D4FB0-1C99-FE47-A482-D45D97E7AE3B}" type="pres">
      <dgm:prSet presAssocID="{0CC8EEC9-333D-4317-ABCE-B7FF22C99A9E}" presName="spaceBetweenRectangles" presStyleCnt="0"/>
      <dgm:spPr/>
    </dgm:pt>
    <dgm:pt modelId="{D0D595BA-1145-B94F-B5FE-1D58DFA1FB73}" type="pres">
      <dgm:prSet presAssocID="{84174DDE-FFD9-4222-8142-A56DB7C82AB7}" presName="composite" presStyleCnt="0"/>
      <dgm:spPr/>
    </dgm:pt>
    <dgm:pt modelId="{0474385C-A6B9-8749-9BBF-85C7AFE555FD}" type="pres">
      <dgm:prSet presAssocID="{84174DDE-FFD9-4222-8142-A56DB7C82AB7}" presName="ConnectorPoint" presStyleLbl="lnNode1" presStyleIdx="3" presStyleCnt="6"/>
      <dgm:spPr>
        <a:solidFill>
          <a:schemeClr val="accent5">
            <a:hueOff val="1177717"/>
            <a:satOff val="-13381"/>
            <a:lumOff val="-4352"/>
            <a:alphaOff val="0"/>
          </a:schemeClr>
        </a:solidFill>
        <a:ln w="6350" cap="flat" cmpd="sng" algn="ctr">
          <a:solidFill>
            <a:schemeClr val="lt1">
              <a:hueOff val="0"/>
              <a:satOff val="0"/>
              <a:lumOff val="0"/>
              <a:alphaOff val="0"/>
            </a:schemeClr>
          </a:solidFill>
          <a:prstDash val="solid"/>
          <a:miter lim="800000"/>
        </a:ln>
        <a:effectLst/>
      </dgm:spPr>
    </dgm:pt>
    <dgm:pt modelId="{2AAFF20B-A15D-964C-8585-E9B9146DB5F2}" type="pres">
      <dgm:prSet presAssocID="{84174DDE-FFD9-4222-8142-A56DB7C82AB7}" presName="DropPinPlaceHolder" presStyleCnt="0"/>
      <dgm:spPr/>
    </dgm:pt>
    <dgm:pt modelId="{0672F9B6-80FC-2345-AFD5-BAE8DA946914}" type="pres">
      <dgm:prSet presAssocID="{84174DDE-FFD9-4222-8142-A56DB7C82AB7}" presName="DropPin" presStyleLbl="alignNode1" presStyleIdx="3" presStyleCnt="6"/>
      <dgm:spPr/>
    </dgm:pt>
    <dgm:pt modelId="{0F78F5AC-E3AE-0349-9AC4-213C0A3D97B6}" type="pres">
      <dgm:prSet presAssocID="{84174DDE-FFD9-4222-8142-A56DB7C82AB7}" presName="Ellipse" presStyleLbl="fgAcc1" presStyleIdx="4" presStyleCnt="7"/>
      <dgm:spPr>
        <a:solidFill>
          <a:schemeClr val="lt1">
            <a:alpha val="90000"/>
            <a:hueOff val="0"/>
            <a:satOff val="0"/>
            <a:lumOff val="0"/>
            <a:alphaOff val="0"/>
          </a:schemeClr>
        </a:solidFill>
        <a:ln w="12700" cap="flat" cmpd="sng" algn="ctr">
          <a:noFill/>
          <a:prstDash val="solid"/>
          <a:miter lim="800000"/>
        </a:ln>
        <a:effectLst/>
      </dgm:spPr>
    </dgm:pt>
    <dgm:pt modelId="{FE7B375E-17D6-244A-B7E3-307494779899}" type="pres">
      <dgm:prSet presAssocID="{84174DDE-FFD9-4222-8142-A56DB7C82AB7}" presName="L2TextContainer" presStyleLbl="revTx" presStyleIdx="6" presStyleCnt="12">
        <dgm:presLayoutVars>
          <dgm:bulletEnabled val="1"/>
        </dgm:presLayoutVars>
      </dgm:prSet>
      <dgm:spPr/>
    </dgm:pt>
    <dgm:pt modelId="{5B4E3228-89F2-584E-9166-7D872762E521}" type="pres">
      <dgm:prSet presAssocID="{84174DDE-FFD9-4222-8142-A56DB7C82AB7}" presName="L1TextContainer" presStyleLbl="revTx" presStyleIdx="7" presStyleCnt="12">
        <dgm:presLayoutVars>
          <dgm:chMax val="1"/>
          <dgm:chPref val="1"/>
          <dgm:bulletEnabled val="1"/>
        </dgm:presLayoutVars>
      </dgm:prSet>
      <dgm:spPr/>
    </dgm:pt>
    <dgm:pt modelId="{9C2B1F96-E921-A748-8189-F3BBA024A3E2}" type="pres">
      <dgm:prSet presAssocID="{84174DDE-FFD9-4222-8142-A56DB7C82AB7}" presName="ConnectLine" presStyleLbl="sibTrans1D1" presStyleIdx="3" presStyleCnt="6"/>
      <dgm:spPr>
        <a:noFill/>
        <a:ln w="12700" cap="flat" cmpd="sng" algn="ctr">
          <a:solidFill>
            <a:schemeClr val="accent5">
              <a:hueOff val="1177717"/>
              <a:satOff val="-13381"/>
              <a:lumOff val="-4352"/>
              <a:alphaOff val="0"/>
            </a:schemeClr>
          </a:solidFill>
          <a:prstDash val="dash"/>
          <a:miter lim="800000"/>
        </a:ln>
        <a:effectLst/>
      </dgm:spPr>
    </dgm:pt>
    <dgm:pt modelId="{5AF9707E-C52D-454E-B225-99C435FF0CCA}" type="pres">
      <dgm:prSet presAssocID="{84174DDE-FFD9-4222-8142-A56DB7C82AB7}" presName="EmptyPlaceHolder" presStyleCnt="0"/>
      <dgm:spPr/>
    </dgm:pt>
    <dgm:pt modelId="{A445C6D1-3AE7-DF44-A8A7-9B126EB98F0E}" type="pres">
      <dgm:prSet presAssocID="{75E19895-BFF2-4EC9-8596-BDF21C400D40}" presName="spaceBetweenRectangles" presStyleCnt="0"/>
      <dgm:spPr/>
    </dgm:pt>
    <dgm:pt modelId="{AA58AB7A-4028-D244-B933-98F4D49544B0}" type="pres">
      <dgm:prSet presAssocID="{EF6669D4-74C1-40B0-8570-F966F93F4A82}" presName="composite" presStyleCnt="0"/>
      <dgm:spPr/>
    </dgm:pt>
    <dgm:pt modelId="{50FBA76C-2575-2B49-B01D-AE308FBE6BD3}" type="pres">
      <dgm:prSet presAssocID="{EF6669D4-74C1-40B0-8570-F966F93F4A82}" presName="ConnectorPoint" presStyleLbl="lnNode1" presStyleIdx="4" presStyleCnt="6"/>
      <dgm:spPr>
        <a:solidFill>
          <a:schemeClr val="accent5">
            <a:hueOff val="1570289"/>
            <a:satOff val="-17842"/>
            <a:lumOff val="-5802"/>
            <a:alphaOff val="0"/>
          </a:schemeClr>
        </a:solidFill>
        <a:ln w="6350" cap="flat" cmpd="sng" algn="ctr">
          <a:solidFill>
            <a:schemeClr val="lt1">
              <a:hueOff val="0"/>
              <a:satOff val="0"/>
              <a:lumOff val="0"/>
              <a:alphaOff val="0"/>
            </a:schemeClr>
          </a:solidFill>
          <a:prstDash val="solid"/>
          <a:miter lim="800000"/>
        </a:ln>
        <a:effectLst/>
      </dgm:spPr>
    </dgm:pt>
    <dgm:pt modelId="{83D5E924-7FD0-9E42-94F5-809F7A3D16A9}" type="pres">
      <dgm:prSet presAssocID="{EF6669D4-74C1-40B0-8570-F966F93F4A82}" presName="DropPinPlaceHolder" presStyleCnt="0"/>
      <dgm:spPr/>
    </dgm:pt>
    <dgm:pt modelId="{AE1787B6-0BF8-B14C-926E-2AECC80FA6B9}" type="pres">
      <dgm:prSet presAssocID="{EF6669D4-74C1-40B0-8570-F966F93F4A82}" presName="DropPin" presStyleLbl="alignNode1" presStyleIdx="4" presStyleCnt="6"/>
      <dgm:spPr/>
    </dgm:pt>
    <dgm:pt modelId="{D9C53B2A-AB6C-DF4E-A28F-489CE5A8484D}" type="pres">
      <dgm:prSet presAssocID="{EF6669D4-74C1-40B0-8570-F966F93F4A82}" presName="Ellipse" presStyleLbl="fgAcc1" presStyleIdx="5" presStyleCnt="7"/>
      <dgm:spPr>
        <a:solidFill>
          <a:schemeClr val="lt1">
            <a:alpha val="90000"/>
            <a:hueOff val="0"/>
            <a:satOff val="0"/>
            <a:lumOff val="0"/>
            <a:alphaOff val="0"/>
          </a:schemeClr>
        </a:solidFill>
        <a:ln w="12700" cap="flat" cmpd="sng" algn="ctr">
          <a:noFill/>
          <a:prstDash val="solid"/>
          <a:miter lim="800000"/>
        </a:ln>
        <a:effectLst/>
      </dgm:spPr>
    </dgm:pt>
    <dgm:pt modelId="{5C4C217F-CF66-8A48-9E8B-4CA28D998FCF}" type="pres">
      <dgm:prSet presAssocID="{EF6669D4-74C1-40B0-8570-F966F93F4A82}" presName="L2TextContainer" presStyleLbl="revTx" presStyleIdx="8" presStyleCnt="12">
        <dgm:presLayoutVars>
          <dgm:bulletEnabled val="1"/>
        </dgm:presLayoutVars>
      </dgm:prSet>
      <dgm:spPr/>
    </dgm:pt>
    <dgm:pt modelId="{A6B38A78-ED23-E448-AF66-C5A4A451B09B}" type="pres">
      <dgm:prSet presAssocID="{EF6669D4-74C1-40B0-8570-F966F93F4A82}" presName="L1TextContainer" presStyleLbl="revTx" presStyleIdx="9" presStyleCnt="12">
        <dgm:presLayoutVars>
          <dgm:chMax val="1"/>
          <dgm:chPref val="1"/>
          <dgm:bulletEnabled val="1"/>
        </dgm:presLayoutVars>
      </dgm:prSet>
      <dgm:spPr/>
    </dgm:pt>
    <dgm:pt modelId="{7E08A60E-4D69-8B43-ACE6-B2E40C868BB3}" type="pres">
      <dgm:prSet presAssocID="{EF6669D4-74C1-40B0-8570-F966F93F4A82}" presName="ConnectLine" presStyleLbl="sibTrans1D1" presStyleIdx="4" presStyleCnt="6"/>
      <dgm:spPr>
        <a:noFill/>
        <a:ln w="12700" cap="flat" cmpd="sng" algn="ctr">
          <a:solidFill>
            <a:schemeClr val="accent5">
              <a:hueOff val="1570289"/>
              <a:satOff val="-17842"/>
              <a:lumOff val="-5802"/>
              <a:alphaOff val="0"/>
            </a:schemeClr>
          </a:solidFill>
          <a:prstDash val="dash"/>
          <a:miter lim="800000"/>
        </a:ln>
        <a:effectLst/>
      </dgm:spPr>
    </dgm:pt>
    <dgm:pt modelId="{65B4C0E9-5EDC-134A-A74C-3B976EB9927D}" type="pres">
      <dgm:prSet presAssocID="{EF6669D4-74C1-40B0-8570-F966F93F4A82}" presName="EmptyPlaceHolder" presStyleCnt="0"/>
      <dgm:spPr/>
    </dgm:pt>
    <dgm:pt modelId="{53C97AE9-43A7-3B48-ADD3-5D5291451FB8}" type="pres">
      <dgm:prSet presAssocID="{4F85151E-A221-41F4-AF02-E28A90BB792F}" presName="spaceBetweenRectangles" presStyleCnt="0"/>
      <dgm:spPr/>
    </dgm:pt>
    <dgm:pt modelId="{9EE46D8D-4750-984A-A4F7-BEF80E35B3F4}" type="pres">
      <dgm:prSet presAssocID="{0C6B0CA7-0C6B-40F8-8617-E2BE2E69A53B}" presName="composite" presStyleCnt="0"/>
      <dgm:spPr/>
    </dgm:pt>
    <dgm:pt modelId="{30A0598C-C69E-434F-805D-F73F1BEBA3A3}" type="pres">
      <dgm:prSet presAssocID="{0C6B0CA7-0C6B-40F8-8617-E2BE2E69A53B}" presName="ConnectorPoint" presStyleLbl="lnNode1" presStyleIdx="5" presStyleCnt="6"/>
      <dgm:spPr>
        <a:solidFill>
          <a:schemeClr val="accent5">
            <a:hueOff val="1962861"/>
            <a:satOff val="-22302"/>
            <a:lumOff val="-7253"/>
            <a:alphaOff val="0"/>
          </a:schemeClr>
        </a:solidFill>
        <a:ln w="6350" cap="flat" cmpd="sng" algn="ctr">
          <a:solidFill>
            <a:schemeClr val="lt1">
              <a:hueOff val="0"/>
              <a:satOff val="0"/>
              <a:lumOff val="0"/>
              <a:alphaOff val="0"/>
            </a:schemeClr>
          </a:solidFill>
          <a:prstDash val="solid"/>
          <a:miter lim="800000"/>
        </a:ln>
        <a:effectLst/>
      </dgm:spPr>
    </dgm:pt>
    <dgm:pt modelId="{79A4C6EE-4E63-AA4F-AE88-3AB963F64404}" type="pres">
      <dgm:prSet presAssocID="{0C6B0CA7-0C6B-40F8-8617-E2BE2E69A53B}" presName="DropPinPlaceHolder" presStyleCnt="0"/>
      <dgm:spPr/>
    </dgm:pt>
    <dgm:pt modelId="{B39A3A7A-3284-F14E-B9FF-E68E804E33CA}" type="pres">
      <dgm:prSet presAssocID="{0C6B0CA7-0C6B-40F8-8617-E2BE2E69A53B}" presName="DropPin" presStyleLbl="alignNode1" presStyleIdx="5" presStyleCnt="6"/>
      <dgm:spPr/>
    </dgm:pt>
    <dgm:pt modelId="{6D3D4BC7-ED6E-824A-B1D7-873EEC6CEFDB}" type="pres">
      <dgm:prSet presAssocID="{0C6B0CA7-0C6B-40F8-8617-E2BE2E69A53B}" presName="Ellipse" presStyleLbl="fgAcc1" presStyleIdx="6" presStyleCnt="7"/>
      <dgm:spPr>
        <a:solidFill>
          <a:schemeClr val="lt1">
            <a:alpha val="90000"/>
            <a:hueOff val="0"/>
            <a:satOff val="0"/>
            <a:lumOff val="0"/>
            <a:alphaOff val="0"/>
          </a:schemeClr>
        </a:solidFill>
        <a:ln w="12700" cap="flat" cmpd="sng" algn="ctr">
          <a:noFill/>
          <a:prstDash val="solid"/>
          <a:miter lim="800000"/>
        </a:ln>
        <a:effectLst/>
      </dgm:spPr>
    </dgm:pt>
    <dgm:pt modelId="{0DEF4285-D9D8-2E4B-AF4E-C4ECCC2476DF}" type="pres">
      <dgm:prSet presAssocID="{0C6B0CA7-0C6B-40F8-8617-E2BE2E69A53B}" presName="L2TextContainer" presStyleLbl="revTx" presStyleIdx="10" presStyleCnt="12">
        <dgm:presLayoutVars>
          <dgm:bulletEnabled val="1"/>
        </dgm:presLayoutVars>
      </dgm:prSet>
      <dgm:spPr/>
    </dgm:pt>
    <dgm:pt modelId="{65FCE4F3-482C-444E-BE04-BB650185E711}" type="pres">
      <dgm:prSet presAssocID="{0C6B0CA7-0C6B-40F8-8617-E2BE2E69A53B}" presName="L1TextContainer" presStyleLbl="revTx" presStyleIdx="11" presStyleCnt="12">
        <dgm:presLayoutVars>
          <dgm:chMax val="1"/>
          <dgm:chPref val="1"/>
          <dgm:bulletEnabled val="1"/>
        </dgm:presLayoutVars>
      </dgm:prSet>
      <dgm:spPr/>
    </dgm:pt>
    <dgm:pt modelId="{F18DE5D7-39A3-4442-904E-8C4B50F87D2B}" type="pres">
      <dgm:prSet presAssocID="{0C6B0CA7-0C6B-40F8-8617-E2BE2E69A53B}" presName="ConnectLine" presStyleLbl="sibTrans1D1" presStyleIdx="5" presStyleCnt="6"/>
      <dgm:spPr>
        <a:noFill/>
        <a:ln w="12700" cap="flat" cmpd="sng" algn="ctr">
          <a:solidFill>
            <a:schemeClr val="accent5">
              <a:hueOff val="1962861"/>
              <a:satOff val="-22302"/>
              <a:lumOff val="-7253"/>
              <a:alphaOff val="0"/>
            </a:schemeClr>
          </a:solidFill>
          <a:prstDash val="dash"/>
          <a:miter lim="800000"/>
        </a:ln>
        <a:effectLst/>
      </dgm:spPr>
    </dgm:pt>
    <dgm:pt modelId="{366970AD-4C01-854C-9C53-62B6A4C5485C}" type="pres">
      <dgm:prSet presAssocID="{0C6B0CA7-0C6B-40F8-8617-E2BE2E69A53B}" presName="EmptyPlaceHolder" presStyleCnt="0"/>
      <dgm:spPr/>
    </dgm:pt>
  </dgm:ptLst>
  <dgm:cxnLst>
    <dgm:cxn modelId="{8B665F02-6510-E74A-8FAB-C27697864C6F}" type="presOf" srcId="{AA677119-E9B9-4D56-AAF7-C82B7298EE80}" destId="{0DEF4285-D9D8-2E4B-AF4E-C4ECCC2476DF}" srcOrd="0" destOrd="1" presId="urn:microsoft.com/office/officeart/2017/3/layout/DropPinTimeline"/>
    <dgm:cxn modelId="{A69DBB03-3313-A44D-9992-2E31B7B3E99D}" type="presOf" srcId="{8C46330F-4D61-4F9C-A58D-AB3BBD3F3FFF}" destId="{5C4C217F-CF66-8A48-9E8B-4CA28D998FCF}" srcOrd="0" destOrd="0" presId="urn:microsoft.com/office/officeart/2017/3/layout/DropPinTimeline"/>
    <dgm:cxn modelId="{1C433208-7A46-4556-9D01-8A6EA65940AB}" srcId="{232A3072-D1EB-467F-ABC0-B4F533F0596F}" destId="{61353081-782A-4121-BF8C-CA0085597AB3}" srcOrd="0" destOrd="0" parTransId="{24FAD8C3-72F5-4A9B-89AF-0119A1F9AFE2}" sibTransId="{811A954B-D991-4AC0-950B-74F294EE716E}"/>
    <dgm:cxn modelId="{4EE6190E-6AE6-F34B-B931-3BBCE89E9023}" type="presOf" srcId="{9E2024C0-B03F-4512-8AB8-52BCD7E6992F}" destId="{FE7B375E-17D6-244A-B7E3-307494779899}" srcOrd="0" destOrd="1" presId="urn:microsoft.com/office/officeart/2017/3/layout/DropPinTimeline"/>
    <dgm:cxn modelId="{CCDC2014-97EB-8D44-AA72-D8DBCF48B4A6}" type="presOf" srcId="{E0849693-5D2D-49D0-A006-A5A9B68677FF}" destId="{7B4BDC17-24E7-8A48-BC63-54E6014E919F}" srcOrd="0" destOrd="0" presId="urn:microsoft.com/office/officeart/2017/3/layout/DropPinTimeline"/>
    <dgm:cxn modelId="{65728B16-5945-E74C-BBC3-9C2AA5447B64}" type="presOf" srcId="{EF6669D4-74C1-40B0-8570-F966F93F4A82}" destId="{A6B38A78-ED23-E448-AF66-C5A4A451B09B}" srcOrd="0" destOrd="0" presId="urn:microsoft.com/office/officeart/2017/3/layout/DropPinTimeline"/>
    <dgm:cxn modelId="{7BCA591B-7EA2-4F06-9163-025983DFD727}" srcId="{B3927326-0DB8-4525-8B67-D7CEC8C29547}" destId="{232A3072-D1EB-467F-ABC0-B4F533F0596F}" srcOrd="0" destOrd="0" parTransId="{16859D4F-4AB5-41E6-8F40-E2E5FB48707F}" sibTransId="{D41FF595-8418-4756-90EC-926C69033FB5}"/>
    <dgm:cxn modelId="{2013CF1D-AA72-4B94-9632-BE72C888C336}" srcId="{F4A9D0D4-60B8-470C-9A55-25EA2CAC9E6E}" destId="{30B45552-A125-4A1C-A6E6-97EA56E8DB68}" srcOrd="0" destOrd="0" parTransId="{248929C1-0544-42A3-8E06-347B162FD088}" sibTransId="{675E1045-C82A-4D14-AFB4-E18ABC6A1DE1}"/>
    <dgm:cxn modelId="{F85A1E1E-EEB0-B346-B114-71CB2B5579A1}" type="presOf" srcId="{B3927326-0DB8-4525-8B67-D7CEC8C29547}" destId="{B30C88F8-759E-564F-ADB2-98FFEE5FB97F}" srcOrd="0" destOrd="0" presId="urn:microsoft.com/office/officeart/2017/3/layout/DropPinTimeline"/>
    <dgm:cxn modelId="{CA682725-373E-4B94-8492-7616288D0EBC}" srcId="{8C46330F-4D61-4F9C-A58D-AB3BBD3F3FFF}" destId="{8D989F8A-874C-42D3-909E-B36D25BAE012}" srcOrd="0" destOrd="0" parTransId="{C9F69537-7A4A-409A-B2B6-0D2D12428738}" sibTransId="{91C42D1D-9FB8-4172-B2C3-A44B9FFF53B4}"/>
    <dgm:cxn modelId="{B7AE022D-E71A-48BC-A750-CA3A55A58583}" srcId="{0C6B0CA7-0C6B-40F8-8617-E2BE2E69A53B}" destId="{A95C5583-8F15-4825-9B15-47348F310C0B}" srcOrd="0" destOrd="0" parTransId="{01FD39A3-908C-4F60-B160-F06D5FBD6356}" sibTransId="{68E1340D-21DF-4542-97E2-33B620304555}"/>
    <dgm:cxn modelId="{97558A30-147D-4F93-B8C4-B9247A7AB91B}" srcId="{41564717-2F3B-484D-90E7-146FA75667B9}" destId="{EF6669D4-74C1-40B0-8570-F966F93F4A82}" srcOrd="4" destOrd="0" parTransId="{1BB1066D-2F7B-4043-BD48-6FDFBCF424F0}" sibTransId="{4F85151E-A221-41F4-AF02-E28A90BB792F}"/>
    <dgm:cxn modelId="{3F694136-0661-4BA2-BF95-C0A70124525C}" srcId="{54054001-481A-1042-9F7D-B7D832BE98C2}" destId="{F4A9D0D4-60B8-470C-9A55-25EA2CAC9E6E}" srcOrd="0" destOrd="0" parTransId="{1356D0A0-73C5-40FD-936D-FD884047232A}" sibTransId="{E06AFD91-E164-471F-B816-5D0883F4EC15}"/>
    <dgm:cxn modelId="{7B0AAB3C-33E1-47F5-869B-6E6404B35DEE}" srcId="{EF6669D4-74C1-40B0-8570-F966F93F4A82}" destId="{8C46330F-4D61-4F9C-A58D-AB3BBD3F3FFF}" srcOrd="0" destOrd="0" parTransId="{ABBB8256-38AD-468B-9B3B-2A49EA70B1EA}" sibTransId="{B57B066E-6ECC-4C1B-A335-E2722AE7ED3F}"/>
    <dgm:cxn modelId="{95F54B4F-A277-4D95-A7D1-5C6464E3D81F}" srcId="{84174DDE-FFD9-4222-8142-A56DB7C82AB7}" destId="{CA6738F5-3E67-42CB-9106-9A6AD387F56C}" srcOrd="0" destOrd="0" parTransId="{7FE9C9FB-1797-4ADC-BC39-25C31659F047}" sibTransId="{20D890EC-EF6C-4ED6-973A-7A4D59A37400}"/>
    <dgm:cxn modelId="{8E304152-2FBA-443F-981E-9FA8B6559B39}" srcId="{41564717-2F3B-484D-90E7-146FA75667B9}" destId="{E0849693-5D2D-49D0-A006-A5A9B68677FF}" srcOrd="0" destOrd="0" parTransId="{013B91B9-D9C9-4962-884A-FBA96455E07A}" sibTransId="{03D4F614-27ED-43D0-B603-FF05A420C207}"/>
    <dgm:cxn modelId="{20CED772-2482-5F4C-B3BE-F5AC3A66BC41}" type="presOf" srcId="{B2ED8119-9FC2-1142-826F-3887112EF716}" destId="{07D91AE5-CD6E-6945-A988-B9786438A036}" srcOrd="0" destOrd="0" presId="urn:microsoft.com/office/officeart/2017/3/layout/DropPinTimeline"/>
    <dgm:cxn modelId="{82876D56-7DAF-0B40-8D60-462941E183BB}" srcId="{E0849693-5D2D-49D0-A006-A5A9B68677FF}" destId="{B2ED8119-9FC2-1142-826F-3887112EF716}" srcOrd="0" destOrd="0" parTransId="{19007D97-F8EC-E746-A51B-EFA5328B5C3B}" sibTransId="{A9DC43D2-3A9C-D64D-BB6C-AD27D08EE61A}"/>
    <dgm:cxn modelId="{56ADAF7A-85E2-4BC7-9DB1-2827D594EF71}" srcId="{41564717-2F3B-484D-90E7-146FA75667B9}" destId="{84174DDE-FFD9-4222-8142-A56DB7C82AB7}" srcOrd="3" destOrd="0" parTransId="{CBF6F221-0870-4DC0-B9CD-7B51E3BDAB1E}" sibTransId="{75E19895-BFF2-4EC9-8596-BDF21C400D40}"/>
    <dgm:cxn modelId="{D7A3B37B-B508-0349-AE97-FCE9FB8D2BBD}" type="presOf" srcId="{54054001-481A-1042-9F7D-B7D832BE98C2}" destId="{0B690BF7-F5BD-F545-AB05-CDE8B8B42B87}" srcOrd="0" destOrd="0" presId="urn:microsoft.com/office/officeart/2017/3/layout/DropPinTimeline"/>
    <dgm:cxn modelId="{528BE984-11EE-394A-B811-25DF21186A00}" type="presOf" srcId="{84174DDE-FFD9-4222-8142-A56DB7C82AB7}" destId="{5B4E3228-89F2-584E-9166-7D872762E521}" srcOrd="0" destOrd="0" presId="urn:microsoft.com/office/officeart/2017/3/layout/DropPinTimeline"/>
    <dgm:cxn modelId="{6937A285-FCCE-644E-9C48-1EFFA7A4F912}" type="presOf" srcId="{CA6738F5-3E67-42CB-9106-9A6AD387F56C}" destId="{FE7B375E-17D6-244A-B7E3-307494779899}" srcOrd="0" destOrd="0" presId="urn:microsoft.com/office/officeart/2017/3/layout/DropPinTimeline"/>
    <dgm:cxn modelId="{8BA6CA85-83AE-FB40-A6FA-E6E6C10D3184}" type="presOf" srcId="{F4A9D0D4-60B8-470C-9A55-25EA2CAC9E6E}" destId="{BC9C2C34-134D-7F44-B580-1B53A65F6B45}" srcOrd="0" destOrd="0" presId="urn:microsoft.com/office/officeart/2017/3/layout/DropPinTimeline"/>
    <dgm:cxn modelId="{61192798-49FE-8D49-976F-63AF1C002AC5}" type="presOf" srcId="{0C6B0CA7-0C6B-40F8-8617-E2BE2E69A53B}" destId="{65FCE4F3-482C-444E-BE04-BB650185E711}" srcOrd="0" destOrd="0" presId="urn:microsoft.com/office/officeart/2017/3/layout/DropPinTimeline"/>
    <dgm:cxn modelId="{381EF5A3-3766-484B-A0CE-0406C56CEEE7}" type="presOf" srcId="{232A3072-D1EB-467F-ABC0-B4F533F0596F}" destId="{13485D98-692D-0648-973D-43EA6250E362}" srcOrd="0" destOrd="0" presId="urn:microsoft.com/office/officeart/2017/3/layout/DropPinTimeline"/>
    <dgm:cxn modelId="{E91B55AE-26E2-CA40-AAB4-B053A7FE816B}" type="presOf" srcId="{41564717-2F3B-484D-90E7-146FA75667B9}" destId="{72A8168B-8516-814F-BBEA-E6BA3B456E34}" srcOrd="0" destOrd="0" presId="urn:microsoft.com/office/officeart/2017/3/layout/DropPinTimeline"/>
    <dgm:cxn modelId="{95F4E5B1-09F5-4B9F-B583-942124425563}" srcId="{41564717-2F3B-484D-90E7-146FA75667B9}" destId="{B3927326-0DB8-4525-8B67-D7CEC8C29547}" srcOrd="2" destOrd="0" parTransId="{E1C3FA3B-F92F-4AB1-9CCC-E1FE72309D61}" sibTransId="{0CC8EEC9-333D-4317-ABCE-B7FF22C99A9E}"/>
    <dgm:cxn modelId="{F4D02EBF-207B-4214-BD9F-2C73C1F44C43}" srcId="{CA6738F5-3E67-42CB-9106-9A6AD387F56C}" destId="{9E2024C0-B03F-4512-8AB8-52BCD7E6992F}" srcOrd="0" destOrd="0" parTransId="{B1D59768-8925-4E84-A299-21531F64689C}" sibTransId="{E278F6D6-91B6-43C6-855E-C4424740607D}"/>
    <dgm:cxn modelId="{46FB8BCD-8D68-46FC-A02F-1E4CC6E73C91}" srcId="{A95C5583-8F15-4825-9B15-47348F310C0B}" destId="{AA677119-E9B9-4D56-AAF7-C82B7298EE80}" srcOrd="0" destOrd="0" parTransId="{E0E3F19D-6AD4-43BD-8D2F-982EA36F25B4}" sibTransId="{650BAE0B-E3BD-40B3-BC1C-2427730BABA6}"/>
    <dgm:cxn modelId="{D75C7ED1-4E74-0A44-8D76-656ADB1E361A}" type="presOf" srcId="{8D989F8A-874C-42D3-909E-B36D25BAE012}" destId="{5C4C217F-CF66-8A48-9E8B-4CA28D998FCF}" srcOrd="0" destOrd="1" presId="urn:microsoft.com/office/officeart/2017/3/layout/DropPinTimeline"/>
    <dgm:cxn modelId="{6C8729D8-B969-504C-9FC9-848F38B15167}" srcId="{41564717-2F3B-484D-90E7-146FA75667B9}" destId="{54054001-481A-1042-9F7D-B7D832BE98C2}" srcOrd="1" destOrd="0" parTransId="{685ED506-6292-1341-9844-2DDE30CC9249}" sibTransId="{633EBEF3-08DF-0649-A3B6-B8BB3A356661}"/>
    <dgm:cxn modelId="{A90632EA-9841-47C8-B6BD-13F6EA6FDA28}" srcId="{41564717-2F3B-484D-90E7-146FA75667B9}" destId="{0C6B0CA7-0C6B-40F8-8617-E2BE2E69A53B}" srcOrd="5" destOrd="0" parTransId="{5469C541-A342-4A3F-86B6-E0A182907181}" sibTransId="{D4EC3610-234C-46D1-B506-AACC4B24CD68}"/>
    <dgm:cxn modelId="{559614EB-A64A-7A44-AE61-435B5A356D03}" type="presOf" srcId="{61353081-782A-4121-BF8C-CA0085597AB3}" destId="{13485D98-692D-0648-973D-43EA6250E362}" srcOrd="0" destOrd="1" presId="urn:microsoft.com/office/officeart/2017/3/layout/DropPinTimeline"/>
    <dgm:cxn modelId="{BAA76EEE-A42C-6044-B68E-849C98B63E2A}" type="presOf" srcId="{30B45552-A125-4A1C-A6E6-97EA56E8DB68}" destId="{BC9C2C34-134D-7F44-B580-1B53A65F6B45}" srcOrd="0" destOrd="1" presId="urn:microsoft.com/office/officeart/2017/3/layout/DropPinTimeline"/>
    <dgm:cxn modelId="{BF209DEF-36EB-534A-AE25-79BFDAB5BE7B}" type="presOf" srcId="{A95C5583-8F15-4825-9B15-47348F310C0B}" destId="{0DEF4285-D9D8-2E4B-AF4E-C4ECCC2476DF}" srcOrd="0" destOrd="0" presId="urn:microsoft.com/office/officeart/2017/3/layout/DropPinTimeline"/>
    <dgm:cxn modelId="{319299EF-A76B-A149-BA6C-12436C255BA0}" type="presParOf" srcId="{72A8168B-8516-814F-BBEA-E6BA3B456E34}" destId="{5E402506-785B-9147-917C-88A2CBF3144F}" srcOrd="0" destOrd="0" presId="urn:microsoft.com/office/officeart/2017/3/layout/DropPinTimeline"/>
    <dgm:cxn modelId="{180DEF85-6C9E-584E-9C6A-724851AB30F3}" type="presParOf" srcId="{72A8168B-8516-814F-BBEA-E6BA3B456E34}" destId="{3B3BB5E1-52B9-D94A-B563-748242837EA3}" srcOrd="1" destOrd="0" presId="urn:microsoft.com/office/officeart/2017/3/layout/DropPinTimeline"/>
    <dgm:cxn modelId="{48C548BF-C83B-CD49-9FEA-90098109BA13}" type="presParOf" srcId="{3B3BB5E1-52B9-D94A-B563-748242837EA3}" destId="{D8371A2E-B40B-2344-A881-08FFC3D0DD1A}" srcOrd="0" destOrd="0" presId="urn:microsoft.com/office/officeart/2017/3/layout/DropPinTimeline"/>
    <dgm:cxn modelId="{704D4185-10F0-844A-823B-2AA74458A59D}" type="presParOf" srcId="{D8371A2E-B40B-2344-A881-08FFC3D0DD1A}" destId="{95059E72-C979-5247-BB60-92B827E61886}" srcOrd="0" destOrd="0" presId="urn:microsoft.com/office/officeart/2017/3/layout/DropPinTimeline"/>
    <dgm:cxn modelId="{717A8D20-45F3-9B47-92B2-C972E54A50A5}" type="presParOf" srcId="{D8371A2E-B40B-2344-A881-08FFC3D0DD1A}" destId="{DA4CCE28-FCCE-664F-B600-682445FB3A07}" srcOrd="1" destOrd="0" presId="urn:microsoft.com/office/officeart/2017/3/layout/DropPinTimeline"/>
    <dgm:cxn modelId="{44B402D2-4D4F-AD40-B240-0205EA0A5DC6}" type="presParOf" srcId="{DA4CCE28-FCCE-664F-B600-682445FB3A07}" destId="{AE29FA67-7C07-9D45-8CE3-3E4F12195E43}" srcOrd="0" destOrd="0" presId="urn:microsoft.com/office/officeart/2017/3/layout/DropPinTimeline"/>
    <dgm:cxn modelId="{33FCEB5C-A58C-1544-84E8-3E25071245A9}" type="presParOf" srcId="{DA4CCE28-FCCE-664F-B600-682445FB3A07}" destId="{F9334946-98EC-7842-99CA-E014703F0687}" srcOrd="1" destOrd="0" presId="urn:microsoft.com/office/officeart/2017/3/layout/DropPinTimeline"/>
    <dgm:cxn modelId="{4D603E0B-B5EC-9F44-8204-845F06E78125}" type="presParOf" srcId="{D8371A2E-B40B-2344-A881-08FFC3D0DD1A}" destId="{07D91AE5-CD6E-6945-A988-B9786438A036}" srcOrd="2" destOrd="0" presId="urn:microsoft.com/office/officeart/2017/3/layout/DropPinTimeline"/>
    <dgm:cxn modelId="{6412F952-01EF-1344-BB0A-A725C13FB666}" type="presParOf" srcId="{D8371A2E-B40B-2344-A881-08FFC3D0DD1A}" destId="{7B4BDC17-24E7-8A48-BC63-54E6014E919F}" srcOrd="3" destOrd="0" presId="urn:microsoft.com/office/officeart/2017/3/layout/DropPinTimeline"/>
    <dgm:cxn modelId="{8634F111-1E8A-ED40-8126-90BB95ABA6B8}" type="presParOf" srcId="{D8371A2E-B40B-2344-A881-08FFC3D0DD1A}" destId="{B3B393BD-FFC9-7A47-A7C3-88918714AFF2}" srcOrd="4" destOrd="0" presId="urn:microsoft.com/office/officeart/2017/3/layout/DropPinTimeline"/>
    <dgm:cxn modelId="{16328ADD-D591-C94D-B773-16917B7882F1}" type="presParOf" srcId="{D8371A2E-B40B-2344-A881-08FFC3D0DD1A}" destId="{69447C9F-B28D-6348-8885-AB93A9FD040E}" srcOrd="5" destOrd="0" presId="urn:microsoft.com/office/officeart/2017/3/layout/DropPinTimeline"/>
    <dgm:cxn modelId="{5BF0A38C-0F94-234D-A351-A3D99BFD0686}" type="presParOf" srcId="{3B3BB5E1-52B9-D94A-B563-748242837EA3}" destId="{DC5CE313-A11F-314A-9C1B-946C211772EA}" srcOrd="1" destOrd="0" presId="urn:microsoft.com/office/officeart/2017/3/layout/DropPinTimeline"/>
    <dgm:cxn modelId="{690B7472-FC77-9448-A656-6F8AB21116AA}" type="presParOf" srcId="{3B3BB5E1-52B9-D94A-B563-748242837EA3}" destId="{EDDEB8D1-86BB-F746-ADE0-3447533F9606}" srcOrd="2" destOrd="0" presId="urn:microsoft.com/office/officeart/2017/3/layout/DropPinTimeline"/>
    <dgm:cxn modelId="{C6012FEE-0F8E-C641-9C53-16AFAF3DB7BB}" type="presParOf" srcId="{EDDEB8D1-86BB-F746-ADE0-3447533F9606}" destId="{C32146F2-B481-BF46-B8A7-8FE873C7CC8E}" srcOrd="0" destOrd="0" presId="urn:microsoft.com/office/officeart/2017/3/layout/DropPinTimeline"/>
    <dgm:cxn modelId="{987A9D4E-629A-1841-9796-062533C4CF84}" type="presParOf" srcId="{EDDEB8D1-86BB-F746-ADE0-3447533F9606}" destId="{DAF4FFAB-4364-BA4D-B5DF-1C5130BA4946}" srcOrd="1" destOrd="0" presId="urn:microsoft.com/office/officeart/2017/3/layout/DropPinTimeline"/>
    <dgm:cxn modelId="{BD8B38AD-E005-864E-882A-C7F696773707}" type="presParOf" srcId="{DAF4FFAB-4364-BA4D-B5DF-1C5130BA4946}" destId="{3F9640BD-EAC8-E147-9A7E-84783658E002}" srcOrd="0" destOrd="0" presId="urn:microsoft.com/office/officeart/2017/3/layout/DropPinTimeline"/>
    <dgm:cxn modelId="{8488B243-93A4-1548-8EA6-95A96C599FE4}" type="presParOf" srcId="{DAF4FFAB-4364-BA4D-B5DF-1C5130BA4946}" destId="{159231E0-F988-434D-AC40-DB724EF57578}" srcOrd="1" destOrd="0" presId="urn:microsoft.com/office/officeart/2017/3/layout/DropPinTimeline"/>
    <dgm:cxn modelId="{E4F27EB3-5D5C-6948-8E67-7BA7CF076BBA}" type="presParOf" srcId="{EDDEB8D1-86BB-F746-ADE0-3447533F9606}" destId="{BC9C2C34-134D-7F44-B580-1B53A65F6B45}" srcOrd="2" destOrd="0" presId="urn:microsoft.com/office/officeart/2017/3/layout/DropPinTimeline"/>
    <dgm:cxn modelId="{7F40768C-B532-E948-B21E-3B947731183D}" type="presParOf" srcId="{EDDEB8D1-86BB-F746-ADE0-3447533F9606}" destId="{0B690BF7-F5BD-F545-AB05-CDE8B8B42B87}" srcOrd="3" destOrd="0" presId="urn:microsoft.com/office/officeart/2017/3/layout/DropPinTimeline"/>
    <dgm:cxn modelId="{EBDAEA09-A6E7-814A-8BD0-6C78D52DAA36}" type="presParOf" srcId="{EDDEB8D1-86BB-F746-ADE0-3447533F9606}" destId="{8EF37CBF-E3E4-C54B-8A44-5972A4E170E4}" srcOrd="4" destOrd="0" presId="urn:microsoft.com/office/officeart/2017/3/layout/DropPinTimeline"/>
    <dgm:cxn modelId="{9237AD98-FFDC-B240-BFB0-5E989F41518B}" type="presParOf" srcId="{EDDEB8D1-86BB-F746-ADE0-3447533F9606}" destId="{F4DE974F-50C4-124B-BE34-3651DE92B5A2}" srcOrd="5" destOrd="0" presId="urn:microsoft.com/office/officeart/2017/3/layout/DropPinTimeline"/>
    <dgm:cxn modelId="{AA6139BA-659F-5B47-B0BE-B4E0A8BB72E0}" type="presParOf" srcId="{3B3BB5E1-52B9-D94A-B563-748242837EA3}" destId="{2B7EF42D-4D31-2C47-B0E7-37302B352306}" srcOrd="3" destOrd="0" presId="urn:microsoft.com/office/officeart/2017/3/layout/DropPinTimeline"/>
    <dgm:cxn modelId="{0A99420E-D541-9F40-B657-D98839F1155D}" type="presParOf" srcId="{3B3BB5E1-52B9-D94A-B563-748242837EA3}" destId="{F46F13A4-A4CD-5047-9DE2-C6B30BBBEAA5}" srcOrd="4" destOrd="0" presId="urn:microsoft.com/office/officeart/2017/3/layout/DropPinTimeline"/>
    <dgm:cxn modelId="{BE93BA41-4B18-F845-AD64-F3B0AF1BF34B}" type="presParOf" srcId="{F46F13A4-A4CD-5047-9DE2-C6B30BBBEAA5}" destId="{50620C3F-FFA5-3E4B-8E7B-B6FCFAD8C3DD}" srcOrd="0" destOrd="0" presId="urn:microsoft.com/office/officeart/2017/3/layout/DropPinTimeline"/>
    <dgm:cxn modelId="{A511546D-6FC3-EE41-B9CF-3C842BA2FF0B}" type="presParOf" srcId="{F46F13A4-A4CD-5047-9DE2-C6B30BBBEAA5}" destId="{D06B4DD2-591A-BB4A-81C4-25E9B2DDCE35}" srcOrd="1" destOrd="0" presId="urn:microsoft.com/office/officeart/2017/3/layout/DropPinTimeline"/>
    <dgm:cxn modelId="{8F1EFE8F-A1A0-464D-BCDC-93344A4B7465}" type="presParOf" srcId="{D06B4DD2-591A-BB4A-81C4-25E9B2DDCE35}" destId="{F91DB338-D2ED-804E-A980-D8646A0C4E72}" srcOrd="0" destOrd="0" presId="urn:microsoft.com/office/officeart/2017/3/layout/DropPinTimeline"/>
    <dgm:cxn modelId="{54A8AB9D-44D2-134D-A3A9-7559374DB3E9}" type="presParOf" srcId="{D06B4DD2-591A-BB4A-81C4-25E9B2DDCE35}" destId="{D49E610D-92C1-E940-B637-3703AA323710}" srcOrd="1" destOrd="0" presId="urn:microsoft.com/office/officeart/2017/3/layout/DropPinTimeline"/>
    <dgm:cxn modelId="{C2754815-98DA-9742-AE9E-83BB78F3F2B3}" type="presParOf" srcId="{F46F13A4-A4CD-5047-9DE2-C6B30BBBEAA5}" destId="{13485D98-692D-0648-973D-43EA6250E362}" srcOrd="2" destOrd="0" presId="urn:microsoft.com/office/officeart/2017/3/layout/DropPinTimeline"/>
    <dgm:cxn modelId="{681F6168-BBB9-9344-82A2-4DF848E631BB}" type="presParOf" srcId="{F46F13A4-A4CD-5047-9DE2-C6B30BBBEAA5}" destId="{B30C88F8-759E-564F-ADB2-98FFEE5FB97F}" srcOrd="3" destOrd="0" presId="urn:microsoft.com/office/officeart/2017/3/layout/DropPinTimeline"/>
    <dgm:cxn modelId="{D73D6524-F83B-8044-B82A-0DDB53147C97}" type="presParOf" srcId="{F46F13A4-A4CD-5047-9DE2-C6B30BBBEAA5}" destId="{DFE5EC4F-B3B0-CB40-96E1-A54CB358016B}" srcOrd="4" destOrd="0" presId="urn:microsoft.com/office/officeart/2017/3/layout/DropPinTimeline"/>
    <dgm:cxn modelId="{6FCAFA68-F7E9-8140-81D9-019D6A8419C2}" type="presParOf" srcId="{F46F13A4-A4CD-5047-9DE2-C6B30BBBEAA5}" destId="{A4F9BC7E-B2A4-7840-B9B8-7A51F71C985F}" srcOrd="5" destOrd="0" presId="urn:microsoft.com/office/officeart/2017/3/layout/DropPinTimeline"/>
    <dgm:cxn modelId="{93D6BDCF-7EA4-5F46-A15C-D5C4573DE534}" type="presParOf" srcId="{3B3BB5E1-52B9-D94A-B563-748242837EA3}" destId="{0F1D4FB0-1C99-FE47-A482-D45D97E7AE3B}" srcOrd="5" destOrd="0" presId="urn:microsoft.com/office/officeart/2017/3/layout/DropPinTimeline"/>
    <dgm:cxn modelId="{A7BEDB8A-0AF7-2249-ABBA-9BCEA955A7EE}" type="presParOf" srcId="{3B3BB5E1-52B9-D94A-B563-748242837EA3}" destId="{D0D595BA-1145-B94F-B5FE-1D58DFA1FB73}" srcOrd="6" destOrd="0" presId="urn:microsoft.com/office/officeart/2017/3/layout/DropPinTimeline"/>
    <dgm:cxn modelId="{894DC097-D231-B941-B018-96DAC72D6A2D}" type="presParOf" srcId="{D0D595BA-1145-B94F-B5FE-1D58DFA1FB73}" destId="{0474385C-A6B9-8749-9BBF-85C7AFE555FD}" srcOrd="0" destOrd="0" presId="urn:microsoft.com/office/officeart/2017/3/layout/DropPinTimeline"/>
    <dgm:cxn modelId="{6A8F3A9D-837B-D64F-9584-28044B402C63}" type="presParOf" srcId="{D0D595BA-1145-B94F-B5FE-1D58DFA1FB73}" destId="{2AAFF20B-A15D-964C-8585-E9B9146DB5F2}" srcOrd="1" destOrd="0" presId="urn:microsoft.com/office/officeart/2017/3/layout/DropPinTimeline"/>
    <dgm:cxn modelId="{20BE0B6E-C280-774D-A36E-2FAB893D6A4E}" type="presParOf" srcId="{2AAFF20B-A15D-964C-8585-E9B9146DB5F2}" destId="{0672F9B6-80FC-2345-AFD5-BAE8DA946914}" srcOrd="0" destOrd="0" presId="urn:microsoft.com/office/officeart/2017/3/layout/DropPinTimeline"/>
    <dgm:cxn modelId="{3F0FD70B-E38B-7C4B-A502-684769374134}" type="presParOf" srcId="{2AAFF20B-A15D-964C-8585-E9B9146DB5F2}" destId="{0F78F5AC-E3AE-0349-9AC4-213C0A3D97B6}" srcOrd="1" destOrd="0" presId="urn:microsoft.com/office/officeart/2017/3/layout/DropPinTimeline"/>
    <dgm:cxn modelId="{F26127C0-CE6D-2B42-A014-F0B5AB77BAEF}" type="presParOf" srcId="{D0D595BA-1145-B94F-B5FE-1D58DFA1FB73}" destId="{FE7B375E-17D6-244A-B7E3-307494779899}" srcOrd="2" destOrd="0" presId="urn:microsoft.com/office/officeart/2017/3/layout/DropPinTimeline"/>
    <dgm:cxn modelId="{46564DFA-8944-6E4F-9E8F-4C8DCCC885F8}" type="presParOf" srcId="{D0D595BA-1145-B94F-B5FE-1D58DFA1FB73}" destId="{5B4E3228-89F2-584E-9166-7D872762E521}" srcOrd="3" destOrd="0" presId="urn:microsoft.com/office/officeart/2017/3/layout/DropPinTimeline"/>
    <dgm:cxn modelId="{043354EF-7877-E14C-9227-9A203776C495}" type="presParOf" srcId="{D0D595BA-1145-B94F-B5FE-1D58DFA1FB73}" destId="{9C2B1F96-E921-A748-8189-F3BBA024A3E2}" srcOrd="4" destOrd="0" presId="urn:microsoft.com/office/officeart/2017/3/layout/DropPinTimeline"/>
    <dgm:cxn modelId="{EA6BEA94-1378-9345-A7A0-493C45FCDE66}" type="presParOf" srcId="{D0D595BA-1145-B94F-B5FE-1D58DFA1FB73}" destId="{5AF9707E-C52D-454E-B225-99C435FF0CCA}" srcOrd="5" destOrd="0" presId="urn:microsoft.com/office/officeart/2017/3/layout/DropPinTimeline"/>
    <dgm:cxn modelId="{1F9CB92C-BAC9-9940-A54E-77E11EB343D7}" type="presParOf" srcId="{3B3BB5E1-52B9-D94A-B563-748242837EA3}" destId="{A445C6D1-3AE7-DF44-A8A7-9B126EB98F0E}" srcOrd="7" destOrd="0" presId="urn:microsoft.com/office/officeart/2017/3/layout/DropPinTimeline"/>
    <dgm:cxn modelId="{28441344-F265-B746-87A9-D99736C89672}" type="presParOf" srcId="{3B3BB5E1-52B9-D94A-B563-748242837EA3}" destId="{AA58AB7A-4028-D244-B933-98F4D49544B0}" srcOrd="8" destOrd="0" presId="urn:microsoft.com/office/officeart/2017/3/layout/DropPinTimeline"/>
    <dgm:cxn modelId="{EB67F39D-D5D5-DA40-A73C-2C10FFDCD539}" type="presParOf" srcId="{AA58AB7A-4028-D244-B933-98F4D49544B0}" destId="{50FBA76C-2575-2B49-B01D-AE308FBE6BD3}" srcOrd="0" destOrd="0" presId="urn:microsoft.com/office/officeart/2017/3/layout/DropPinTimeline"/>
    <dgm:cxn modelId="{FD2DCE4C-CD5A-FE4F-AD97-6816DEEC8F5D}" type="presParOf" srcId="{AA58AB7A-4028-D244-B933-98F4D49544B0}" destId="{83D5E924-7FD0-9E42-94F5-809F7A3D16A9}" srcOrd="1" destOrd="0" presId="urn:microsoft.com/office/officeart/2017/3/layout/DropPinTimeline"/>
    <dgm:cxn modelId="{C16C86D9-13BC-3042-8FB9-B403914D710E}" type="presParOf" srcId="{83D5E924-7FD0-9E42-94F5-809F7A3D16A9}" destId="{AE1787B6-0BF8-B14C-926E-2AECC80FA6B9}" srcOrd="0" destOrd="0" presId="urn:microsoft.com/office/officeart/2017/3/layout/DropPinTimeline"/>
    <dgm:cxn modelId="{79DB1CFA-E3A5-CB4F-97A7-3EA8D0398684}" type="presParOf" srcId="{83D5E924-7FD0-9E42-94F5-809F7A3D16A9}" destId="{D9C53B2A-AB6C-DF4E-A28F-489CE5A8484D}" srcOrd="1" destOrd="0" presId="urn:microsoft.com/office/officeart/2017/3/layout/DropPinTimeline"/>
    <dgm:cxn modelId="{BFFA507F-EFCA-5143-B39E-3DAF1EB7A1AD}" type="presParOf" srcId="{AA58AB7A-4028-D244-B933-98F4D49544B0}" destId="{5C4C217F-CF66-8A48-9E8B-4CA28D998FCF}" srcOrd="2" destOrd="0" presId="urn:microsoft.com/office/officeart/2017/3/layout/DropPinTimeline"/>
    <dgm:cxn modelId="{48C721C4-573D-6E43-A381-D6D4CDA1EAEF}" type="presParOf" srcId="{AA58AB7A-4028-D244-B933-98F4D49544B0}" destId="{A6B38A78-ED23-E448-AF66-C5A4A451B09B}" srcOrd="3" destOrd="0" presId="urn:microsoft.com/office/officeart/2017/3/layout/DropPinTimeline"/>
    <dgm:cxn modelId="{614B7AB1-82DD-A344-86F7-FDF4B5464ACA}" type="presParOf" srcId="{AA58AB7A-4028-D244-B933-98F4D49544B0}" destId="{7E08A60E-4D69-8B43-ACE6-B2E40C868BB3}" srcOrd="4" destOrd="0" presId="urn:microsoft.com/office/officeart/2017/3/layout/DropPinTimeline"/>
    <dgm:cxn modelId="{3176A1A8-901B-AC4E-BBB5-03D27D1DFBC9}" type="presParOf" srcId="{AA58AB7A-4028-D244-B933-98F4D49544B0}" destId="{65B4C0E9-5EDC-134A-A74C-3B976EB9927D}" srcOrd="5" destOrd="0" presId="urn:microsoft.com/office/officeart/2017/3/layout/DropPinTimeline"/>
    <dgm:cxn modelId="{DBFBADEF-621E-2D4D-8ECC-0A2E91E4BFCE}" type="presParOf" srcId="{3B3BB5E1-52B9-D94A-B563-748242837EA3}" destId="{53C97AE9-43A7-3B48-ADD3-5D5291451FB8}" srcOrd="9" destOrd="0" presId="urn:microsoft.com/office/officeart/2017/3/layout/DropPinTimeline"/>
    <dgm:cxn modelId="{5434A2E4-C292-D246-8867-EB02086D59DF}" type="presParOf" srcId="{3B3BB5E1-52B9-D94A-B563-748242837EA3}" destId="{9EE46D8D-4750-984A-A4F7-BEF80E35B3F4}" srcOrd="10" destOrd="0" presId="urn:microsoft.com/office/officeart/2017/3/layout/DropPinTimeline"/>
    <dgm:cxn modelId="{F906C4CD-BD67-294D-B871-321B6906BF98}" type="presParOf" srcId="{9EE46D8D-4750-984A-A4F7-BEF80E35B3F4}" destId="{30A0598C-C69E-434F-805D-F73F1BEBA3A3}" srcOrd="0" destOrd="0" presId="urn:microsoft.com/office/officeart/2017/3/layout/DropPinTimeline"/>
    <dgm:cxn modelId="{049BA5CC-825D-0841-817D-C16F76434893}" type="presParOf" srcId="{9EE46D8D-4750-984A-A4F7-BEF80E35B3F4}" destId="{79A4C6EE-4E63-AA4F-AE88-3AB963F64404}" srcOrd="1" destOrd="0" presId="urn:microsoft.com/office/officeart/2017/3/layout/DropPinTimeline"/>
    <dgm:cxn modelId="{89CC07AE-280F-474F-A6C5-46B5D82815F6}" type="presParOf" srcId="{79A4C6EE-4E63-AA4F-AE88-3AB963F64404}" destId="{B39A3A7A-3284-F14E-B9FF-E68E804E33CA}" srcOrd="0" destOrd="0" presId="urn:microsoft.com/office/officeart/2017/3/layout/DropPinTimeline"/>
    <dgm:cxn modelId="{14BDD277-543E-6847-8309-ACC631BDB3ED}" type="presParOf" srcId="{79A4C6EE-4E63-AA4F-AE88-3AB963F64404}" destId="{6D3D4BC7-ED6E-824A-B1D7-873EEC6CEFDB}" srcOrd="1" destOrd="0" presId="urn:microsoft.com/office/officeart/2017/3/layout/DropPinTimeline"/>
    <dgm:cxn modelId="{63CF7930-C78C-C64E-8ACD-C96A237DC770}" type="presParOf" srcId="{9EE46D8D-4750-984A-A4F7-BEF80E35B3F4}" destId="{0DEF4285-D9D8-2E4B-AF4E-C4ECCC2476DF}" srcOrd="2" destOrd="0" presId="urn:microsoft.com/office/officeart/2017/3/layout/DropPinTimeline"/>
    <dgm:cxn modelId="{A586FA8B-4AE6-2545-A8D1-F2817E95334A}" type="presParOf" srcId="{9EE46D8D-4750-984A-A4F7-BEF80E35B3F4}" destId="{65FCE4F3-482C-444E-BE04-BB650185E711}" srcOrd="3" destOrd="0" presId="urn:microsoft.com/office/officeart/2017/3/layout/DropPinTimeline"/>
    <dgm:cxn modelId="{EFBF700C-5356-EB49-9DBC-9B9747143130}" type="presParOf" srcId="{9EE46D8D-4750-984A-A4F7-BEF80E35B3F4}" destId="{F18DE5D7-39A3-4442-904E-8C4B50F87D2B}" srcOrd="4" destOrd="0" presId="urn:microsoft.com/office/officeart/2017/3/layout/DropPinTimeline"/>
    <dgm:cxn modelId="{64F5C790-9625-144C-86B4-8A3168DACBC4}" type="presParOf" srcId="{9EE46D8D-4750-984A-A4F7-BEF80E35B3F4}" destId="{366970AD-4C01-854C-9C53-62B6A4C5485C}"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02506-785B-9147-917C-88A2CBF3144F}">
      <dsp:nvSpPr>
        <dsp:cNvPr id="0" name=""/>
        <dsp:cNvSpPr/>
      </dsp:nvSpPr>
      <dsp:spPr>
        <a:xfrm>
          <a:off x="0" y="2175669"/>
          <a:ext cx="10515600" cy="0"/>
        </a:xfrm>
        <a:prstGeom prst="line">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E29FA67-7C07-9D45-8CE3-3E4F12195E43}">
      <dsp:nvSpPr>
        <dsp:cNvPr id="0" name=""/>
        <dsp:cNvSpPr/>
      </dsp:nvSpPr>
      <dsp:spPr>
        <a:xfrm rot="8100000">
          <a:off x="66619" y="501406"/>
          <a:ext cx="319993" cy="319993"/>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334946-98EC-7842-99CA-E014703F0687}">
      <dsp:nvSpPr>
        <dsp:cNvPr id="0" name=""/>
        <dsp:cNvSpPr/>
      </dsp:nvSpPr>
      <dsp:spPr>
        <a:xfrm>
          <a:off x="102167"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7D91AE5-CD6E-6945-A988-B9786438A036}">
      <dsp:nvSpPr>
        <dsp:cNvPr id="0" name=""/>
        <dsp:cNvSpPr/>
      </dsp:nvSpPr>
      <dsp:spPr>
        <a:xfrm>
          <a:off x="452885" y="887672"/>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First draft published on Grahame Grieve’s blog</a:t>
          </a:r>
        </a:p>
      </dsp:txBody>
      <dsp:txXfrm>
        <a:off x="452885" y="887672"/>
        <a:ext cx="2500452" cy="1287996"/>
      </dsp:txXfrm>
    </dsp:sp>
    <dsp:sp modelId="{7B4BDC17-24E7-8A48-BC63-54E6014E919F}">
      <dsp:nvSpPr>
        <dsp:cNvPr id="0" name=""/>
        <dsp:cNvSpPr/>
      </dsp:nvSpPr>
      <dsp:spPr>
        <a:xfrm>
          <a:off x="452885" y="435133"/>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Aug. 2011</a:t>
          </a:r>
        </a:p>
      </dsp:txBody>
      <dsp:txXfrm>
        <a:off x="452885" y="435133"/>
        <a:ext cx="2500452" cy="452539"/>
      </dsp:txXfrm>
    </dsp:sp>
    <dsp:sp modelId="{B3B393BD-FFC9-7A47-A7C3-88918714AFF2}">
      <dsp:nvSpPr>
        <dsp:cNvPr id="0" name=""/>
        <dsp:cNvSpPr/>
      </dsp:nvSpPr>
      <dsp:spPr>
        <a:xfrm>
          <a:off x="226615" y="887672"/>
          <a:ext cx="0" cy="1287996"/>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5059E72-C979-5247-BB60-92B827E61886}">
      <dsp:nvSpPr>
        <dsp:cNvPr id="0" name=""/>
        <dsp:cNvSpPr/>
      </dsp:nvSpPr>
      <dsp:spPr>
        <a:xfrm>
          <a:off x="185014" y="2134940"/>
          <a:ext cx="81457" cy="81457"/>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9640BD-EAC8-E147-9A7E-84783658E002}">
      <dsp:nvSpPr>
        <dsp:cNvPr id="0" name=""/>
        <dsp:cNvSpPr/>
      </dsp:nvSpPr>
      <dsp:spPr>
        <a:xfrm rot="18900000">
          <a:off x="1567081" y="3529937"/>
          <a:ext cx="319993" cy="319993"/>
        </a:xfrm>
        <a:prstGeom prst="teardrop">
          <a:avLst>
            <a:gd name="adj" fmla="val 115000"/>
          </a:avLst>
        </a:prstGeom>
        <a:solidFill>
          <a:schemeClr val="accent5">
            <a:hueOff val="-2691906"/>
            <a:satOff val="13892"/>
            <a:lumOff val="-706"/>
            <a:alphaOff val="0"/>
          </a:schemeClr>
        </a:solidFill>
        <a:ln w="12700" cap="flat" cmpd="sng" algn="ctr">
          <a:solidFill>
            <a:schemeClr val="accent5">
              <a:hueOff val="-2691906"/>
              <a:satOff val="13892"/>
              <a:lumOff val="-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9231E0-F988-434D-AC40-DB724EF57578}">
      <dsp:nvSpPr>
        <dsp:cNvPr id="0" name=""/>
        <dsp:cNvSpPr/>
      </dsp:nvSpPr>
      <dsp:spPr>
        <a:xfrm>
          <a:off x="1602630"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C9C2C34-134D-7F44-B580-1B53A65F6B45}">
      <dsp:nvSpPr>
        <dsp:cNvPr id="0" name=""/>
        <dsp:cNvSpPr/>
      </dsp:nvSpPr>
      <dsp:spPr>
        <a:xfrm>
          <a:off x="1953348" y="2175669"/>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First release</a:t>
          </a:r>
        </a:p>
        <a:p>
          <a:pPr marL="114300" lvl="1" indent="-114300" algn="l" defTabSz="533400">
            <a:lnSpc>
              <a:spcPct val="90000"/>
            </a:lnSpc>
            <a:spcBef>
              <a:spcPct val="0"/>
            </a:spcBef>
            <a:spcAft>
              <a:spcPct val="15000"/>
            </a:spcAft>
            <a:buChar char="•"/>
          </a:pPr>
          <a:r>
            <a:rPr lang="en-US" sz="1200" kern="1200"/>
            <a:t>Released as Draft Standard for Trial Use (DSTU) standard</a:t>
          </a:r>
        </a:p>
      </dsp:txBody>
      <dsp:txXfrm>
        <a:off x="1953348" y="2175669"/>
        <a:ext cx="2500452" cy="1287996"/>
      </dsp:txXfrm>
    </dsp:sp>
    <dsp:sp modelId="{0B690BF7-F5BD-F545-AB05-CDE8B8B42B87}">
      <dsp:nvSpPr>
        <dsp:cNvPr id="0" name=""/>
        <dsp:cNvSpPr/>
      </dsp:nvSpPr>
      <dsp:spPr>
        <a:xfrm>
          <a:off x="1953348" y="3463665"/>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Sep. 2014</a:t>
          </a:r>
        </a:p>
      </dsp:txBody>
      <dsp:txXfrm>
        <a:off x="1953348" y="3463665"/>
        <a:ext cx="2500452" cy="452539"/>
      </dsp:txXfrm>
    </dsp:sp>
    <dsp:sp modelId="{8EF37CBF-E3E4-C54B-8A44-5972A4E170E4}">
      <dsp:nvSpPr>
        <dsp:cNvPr id="0" name=""/>
        <dsp:cNvSpPr/>
      </dsp:nvSpPr>
      <dsp:spPr>
        <a:xfrm>
          <a:off x="1727078" y="2175669"/>
          <a:ext cx="0" cy="1287996"/>
        </a:xfrm>
        <a:prstGeom prst="line">
          <a:avLst/>
        </a:prstGeom>
        <a:noFill/>
        <a:ln w="12700" cap="flat" cmpd="sng" algn="ctr">
          <a:solidFill>
            <a:schemeClr val="accent5">
              <a:hueOff val="392572"/>
              <a:satOff val="-4460"/>
              <a:lumOff val="-1451"/>
              <a:alphaOff val="0"/>
            </a:schemeClr>
          </a:solidFill>
          <a:prstDash val="dash"/>
          <a:miter lim="800000"/>
        </a:ln>
        <a:effectLst/>
      </dsp:spPr>
      <dsp:style>
        <a:lnRef idx="1">
          <a:scrgbClr r="0" g="0" b="0"/>
        </a:lnRef>
        <a:fillRef idx="0">
          <a:scrgbClr r="0" g="0" b="0"/>
        </a:fillRef>
        <a:effectRef idx="0">
          <a:scrgbClr r="0" g="0" b="0"/>
        </a:effectRef>
        <a:fontRef idx="minor"/>
      </dsp:style>
    </dsp:sp>
    <dsp:sp modelId="{C32146F2-B481-BF46-B8A7-8FE873C7CC8E}">
      <dsp:nvSpPr>
        <dsp:cNvPr id="0" name=""/>
        <dsp:cNvSpPr/>
      </dsp:nvSpPr>
      <dsp:spPr>
        <a:xfrm>
          <a:off x="1685477" y="2134940"/>
          <a:ext cx="81457" cy="81457"/>
        </a:xfrm>
        <a:prstGeom prst="ellipse">
          <a:avLst/>
        </a:prstGeom>
        <a:solidFill>
          <a:schemeClr val="accent5">
            <a:hueOff val="392572"/>
            <a:satOff val="-4460"/>
            <a:lumOff val="-145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1DB338-D2ED-804E-A980-D8646A0C4E72}">
      <dsp:nvSpPr>
        <dsp:cNvPr id="0" name=""/>
        <dsp:cNvSpPr/>
      </dsp:nvSpPr>
      <dsp:spPr>
        <a:xfrm rot="8100000">
          <a:off x="3067544" y="501406"/>
          <a:ext cx="319993" cy="319993"/>
        </a:xfrm>
        <a:prstGeom prst="teardrop">
          <a:avLst>
            <a:gd name="adj" fmla="val 115000"/>
          </a:avLst>
        </a:prstGeom>
        <a:solidFill>
          <a:schemeClr val="accent5">
            <a:hueOff val="-5383812"/>
            <a:satOff val="27784"/>
            <a:lumOff val="-1412"/>
            <a:alphaOff val="0"/>
          </a:schemeClr>
        </a:solidFill>
        <a:ln w="12700" cap="flat" cmpd="sng" algn="ctr">
          <a:solidFill>
            <a:schemeClr val="accent5">
              <a:hueOff val="-5383812"/>
              <a:satOff val="27784"/>
              <a:lumOff val="-1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9E610D-92C1-E940-B637-3703AA323710}">
      <dsp:nvSpPr>
        <dsp:cNvPr id="0" name=""/>
        <dsp:cNvSpPr/>
      </dsp:nvSpPr>
      <dsp:spPr>
        <a:xfrm>
          <a:off x="3103093"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3485D98-692D-0648-973D-43EA6250E362}">
      <dsp:nvSpPr>
        <dsp:cNvPr id="0" name=""/>
        <dsp:cNvSpPr/>
      </dsp:nvSpPr>
      <dsp:spPr>
        <a:xfrm>
          <a:off x="3453810" y="887672"/>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FHIR</a:t>
          </a:r>
          <a:r>
            <a:rPr lang="en-US" sz="1500" kern="1200" baseline="30000"/>
            <a:t>®</a:t>
          </a:r>
          <a:r>
            <a:rPr lang="en-US" sz="1500" kern="1200"/>
            <a:t> R2</a:t>
          </a:r>
        </a:p>
        <a:p>
          <a:pPr marL="114300" lvl="1" indent="-114300" algn="l" defTabSz="533400">
            <a:lnSpc>
              <a:spcPct val="90000"/>
            </a:lnSpc>
            <a:spcBef>
              <a:spcPct val="0"/>
            </a:spcBef>
            <a:spcAft>
              <a:spcPct val="15000"/>
            </a:spcAft>
            <a:buChar char="•"/>
          </a:pPr>
          <a:r>
            <a:rPr lang="en-US" sz="1200" kern="1200"/>
            <a:t>Standard for Trial Use</a:t>
          </a:r>
        </a:p>
      </dsp:txBody>
      <dsp:txXfrm>
        <a:off x="3453810" y="887672"/>
        <a:ext cx="2500452" cy="1287996"/>
      </dsp:txXfrm>
    </dsp:sp>
    <dsp:sp modelId="{B30C88F8-759E-564F-ADB2-98FFEE5FB97F}">
      <dsp:nvSpPr>
        <dsp:cNvPr id="0" name=""/>
        <dsp:cNvSpPr/>
      </dsp:nvSpPr>
      <dsp:spPr>
        <a:xfrm>
          <a:off x="3453810" y="435133"/>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Oct. 2015</a:t>
          </a:r>
        </a:p>
      </dsp:txBody>
      <dsp:txXfrm>
        <a:off x="3453810" y="435133"/>
        <a:ext cx="2500452" cy="452539"/>
      </dsp:txXfrm>
    </dsp:sp>
    <dsp:sp modelId="{DFE5EC4F-B3B0-CB40-96E1-A54CB358016B}">
      <dsp:nvSpPr>
        <dsp:cNvPr id="0" name=""/>
        <dsp:cNvSpPr/>
      </dsp:nvSpPr>
      <dsp:spPr>
        <a:xfrm>
          <a:off x="3227541" y="887672"/>
          <a:ext cx="0" cy="1287996"/>
        </a:xfrm>
        <a:prstGeom prst="line">
          <a:avLst/>
        </a:prstGeom>
        <a:noFill/>
        <a:ln w="12700" cap="flat" cmpd="sng" algn="ctr">
          <a:solidFill>
            <a:schemeClr val="accent5">
              <a:hueOff val="785144"/>
              <a:satOff val="-8921"/>
              <a:lumOff val="-2901"/>
              <a:alphaOff val="0"/>
            </a:schemeClr>
          </a:solidFill>
          <a:prstDash val="dash"/>
          <a:miter lim="800000"/>
        </a:ln>
        <a:effectLst/>
      </dsp:spPr>
      <dsp:style>
        <a:lnRef idx="1">
          <a:scrgbClr r="0" g="0" b="0"/>
        </a:lnRef>
        <a:fillRef idx="0">
          <a:scrgbClr r="0" g="0" b="0"/>
        </a:fillRef>
        <a:effectRef idx="0">
          <a:scrgbClr r="0" g="0" b="0"/>
        </a:effectRef>
        <a:fontRef idx="minor"/>
      </dsp:style>
    </dsp:sp>
    <dsp:sp modelId="{50620C3F-FFA5-3E4B-8E7B-B6FCFAD8C3DD}">
      <dsp:nvSpPr>
        <dsp:cNvPr id="0" name=""/>
        <dsp:cNvSpPr/>
      </dsp:nvSpPr>
      <dsp:spPr>
        <a:xfrm>
          <a:off x="3185939" y="2134940"/>
          <a:ext cx="81457" cy="81457"/>
        </a:xfrm>
        <a:prstGeom prst="ellipse">
          <a:avLst/>
        </a:prstGeom>
        <a:solidFill>
          <a:schemeClr val="accent5">
            <a:hueOff val="785144"/>
            <a:satOff val="-8921"/>
            <a:lumOff val="-290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72F9B6-80FC-2345-AFD5-BAE8DA946914}">
      <dsp:nvSpPr>
        <dsp:cNvPr id="0" name=""/>
        <dsp:cNvSpPr/>
      </dsp:nvSpPr>
      <dsp:spPr>
        <a:xfrm rot="18900000">
          <a:off x="4568007" y="3529937"/>
          <a:ext cx="319993" cy="319993"/>
        </a:xfrm>
        <a:prstGeom prst="teardrop">
          <a:avLst>
            <a:gd name="adj" fmla="val 115000"/>
          </a:avLst>
        </a:prstGeom>
        <a:solidFill>
          <a:schemeClr val="accent5">
            <a:hueOff val="-8075718"/>
            <a:satOff val="41676"/>
            <a:lumOff val="-2117"/>
            <a:alphaOff val="0"/>
          </a:schemeClr>
        </a:solidFill>
        <a:ln w="12700" cap="flat" cmpd="sng" algn="ctr">
          <a:solidFill>
            <a:schemeClr val="accent5">
              <a:hueOff val="-8075718"/>
              <a:satOff val="41676"/>
              <a:lumOff val="-21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78F5AC-E3AE-0349-9AC4-213C0A3D97B6}">
      <dsp:nvSpPr>
        <dsp:cNvPr id="0" name=""/>
        <dsp:cNvSpPr/>
      </dsp:nvSpPr>
      <dsp:spPr>
        <a:xfrm>
          <a:off x="4603555"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E7B375E-17D6-244A-B7E3-307494779899}">
      <dsp:nvSpPr>
        <dsp:cNvPr id="0" name=""/>
        <dsp:cNvSpPr/>
      </dsp:nvSpPr>
      <dsp:spPr>
        <a:xfrm>
          <a:off x="4954273" y="2175669"/>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FHIR</a:t>
          </a:r>
          <a:r>
            <a:rPr lang="en-US" sz="1500" kern="1200" baseline="30000"/>
            <a:t>®</a:t>
          </a:r>
          <a:r>
            <a:rPr lang="en-US" sz="1500" kern="1200"/>
            <a:t> R3</a:t>
          </a:r>
        </a:p>
        <a:p>
          <a:pPr marL="114300" lvl="1" indent="-114300" algn="l" defTabSz="533400">
            <a:lnSpc>
              <a:spcPct val="90000"/>
            </a:lnSpc>
            <a:spcBef>
              <a:spcPct val="0"/>
            </a:spcBef>
            <a:spcAft>
              <a:spcPct val="15000"/>
            </a:spcAft>
            <a:buChar char="•"/>
          </a:pPr>
          <a:r>
            <a:rPr lang="en-US" sz="1200" kern="1200"/>
            <a:t>Standard for Trial Use</a:t>
          </a:r>
        </a:p>
      </dsp:txBody>
      <dsp:txXfrm>
        <a:off x="4954273" y="2175669"/>
        <a:ext cx="2500452" cy="1287996"/>
      </dsp:txXfrm>
    </dsp:sp>
    <dsp:sp modelId="{5B4E3228-89F2-584E-9166-7D872762E521}">
      <dsp:nvSpPr>
        <dsp:cNvPr id="0" name=""/>
        <dsp:cNvSpPr/>
      </dsp:nvSpPr>
      <dsp:spPr>
        <a:xfrm>
          <a:off x="4954273" y="3463665"/>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Apr. 2017</a:t>
          </a:r>
        </a:p>
      </dsp:txBody>
      <dsp:txXfrm>
        <a:off x="4954273" y="3463665"/>
        <a:ext cx="2500452" cy="452539"/>
      </dsp:txXfrm>
    </dsp:sp>
    <dsp:sp modelId="{9C2B1F96-E921-A748-8189-F3BBA024A3E2}">
      <dsp:nvSpPr>
        <dsp:cNvPr id="0" name=""/>
        <dsp:cNvSpPr/>
      </dsp:nvSpPr>
      <dsp:spPr>
        <a:xfrm>
          <a:off x="4728004" y="2175669"/>
          <a:ext cx="0" cy="1287996"/>
        </a:xfrm>
        <a:prstGeom prst="line">
          <a:avLst/>
        </a:prstGeom>
        <a:noFill/>
        <a:ln w="12700" cap="flat" cmpd="sng" algn="ctr">
          <a:solidFill>
            <a:schemeClr val="accent5">
              <a:hueOff val="1177717"/>
              <a:satOff val="-13381"/>
              <a:lumOff val="-4352"/>
              <a:alphaOff val="0"/>
            </a:schemeClr>
          </a:solidFill>
          <a:prstDash val="dash"/>
          <a:miter lim="800000"/>
        </a:ln>
        <a:effectLst/>
      </dsp:spPr>
      <dsp:style>
        <a:lnRef idx="1">
          <a:scrgbClr r="0" g="0" b="0"/>
        </a:lnRef>
        <a:fillRef idx="0">
          <a:scrgbClr r="0" g="0" b="0"/>
        </a:fillRef>
        <a:effectRef idx="0">
          <a:scrgbClr r="0" g="0" b="0"/>
        </a:effectRef>
        <a:fontRef idx="minor"/>
      </dsp:style>
    </dsp:sp>
    <dsp:sp modelId="{0474385C-A6B9-8749-9BBF-85C7AFE555FD}">
      <dsp:nvSpPr>
        <dsp:cNvPr id="0" name=""/>
        <dsp:cNvSpPr/>
      </dsp:nvSpPr>
      <dsp:spPr>
        <a:xfrm>
          <a:off x="4686402" y="2134940"/>
          <a:ext cx="81457" cy="81457"/>
        </a:xfrm>
        <a:prstGeom prst="ellipse">
          <a:avLst/>
        </a:prstGeom>
        <a:solidFill>
          <a:schemeClr val="accent5">
            <a:hueOff val="1177717"/>
            <a:satOff val="-13381"/>
            <a:lumOff val="-435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1787B6-0BF8-B14C-926E-2AECC80FA6B9}">
      <dsp:nvSpPr>
        <dsp:cNvPr id="0" name=""/>
        <dsp:cNvSpPr/>
      </dsp:nvSpPr>
      <dsp:spPr>
        <a:xfrm rot="8100000">
          <a:off x="6068470" y="501406"/>
          <a:ext cx="319993" cy="319993"/>
        </a:xfrm>
        <a:prstGeom prst="teardrop">
          <a:avLst>
            <a:gd name="adj" fmla="val 115000"/>
          </a:avLst>
        </a:prstGeom>
        <a:solidFill>
          <a:schemeClr val="accent5">
            <a:hueOff val="-10767624"/>
            <a:satOff val="55568"/>
            <a:lumOff val="-2823"/>
            <a:alphaOff val="0"/>
          </a:schemeClr>
        </a:solidFill>
        <a:ln w="12700" cap="flat" cmpd="sng" algn="ctr">
          <a:solidFill>
            <a:schemeClr val="accent5">
              <a:hueOff val="-10767624"/>
              <a:satOff val="55568"/>
              <a:lumOff val="-28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C53B2A-AB6C-DF4E-A28F-489CE5A8484D}">
      <dsp:nvSpPr>
        <dsp:cNvPr id="0" name=""/>
        <dsp:cNvSpPr/>
      </dsp:nvSpPr>
      <dsp:spPr>
        <a:xfrm>
          <a:off x="6104018"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4C217F-CF66-8A48-9E8B-4CA28D998FCF}">
      <dsp:nvSpPr>
        <dsp:cNvPr id="0" name=""/>
        <dsp:cNvSpPr/>
      </dsp:nvSpPr>
      <dsp:spPr>
        <a:xfrm>
          <a:off x="6454736" y="887672"/>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FHIR</a:t>
          </a:r>
          <a:r>
            <a:rPr lang="en-US" sz="1500" kern="1200" baseline="30000"/>
            <a:t>®</a:t>
          </a:r>
          <a:r>
            <a:rPr lang="en-US" sz="1500" kern="1200"/>
            <a:t> R4 (current)</a:t>
          </a:r>
        </a:p>
        <a:p>
          <a:pPr marL="114300" lvl="1" indent="-114300" algn="l" defTabSz="533400">
            <a:lnSpc>
              <a:spcPct val="90000"/>
            </a:lnSpc>
            <a:spcBef>
              <a:spcPct val="0"/>
            </a:spcBef>
            <a:spcAft>
              <a:spcPct val="15000"/>
            </a:spcAft>
            <a:buChar char="•"/>
          </a:pPr>
          <a:r>
            <a:rPr lang="en-US" sz="1200" kern="1200"/>
            <a:t>First release with some </a:t>
          </a:r>
          <a:r>
            <a:rPr lang="en-US" sz="1200" kern="1200">
              <a:highlight>
                <a:srgbClr val="FFFF00"/>
              </a:highlight>
            </a:rPr>
            <a:t>Normative</a:t>
          </a:r>
          <a:r>
            <a:rPr lang="en-US" sz="1200" kern="1200"/>
            <a:t> resources</a:t>
          </a:r>
        </a:p>
      </dsp:txBody>
      <dsp:txXfrm>
        <a:off x="6454736" y="887672"/>
        <a:ext cx="2500452" cy="1287996"/>
      </dsp:txXfrm>
    </dsp:sp>
    <dsp:sp modelId="{A6B38A78-ED23-E448-AF66-C5A4A451B09B}">
      <dsp:nvSpPr>
        <dsp:cNvPr id="0" name=""/>
        <dsp:cNvSpPr/>
      </dsp:nvSpPr>
      <dsp:spPr>
        <a:xfrm>
          <a:off x="6454736" y="435133"/>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Dec. 2018</a:t>
          </a:r>
        </a:p>
      </dsp:txBody>
      <dsp:txXfrm>
        <a:off x="6454736" y="435133"/>
        <a:ext cx="2500452" cy="452539"/>
      </dsp:txXfrm>
    </dsp:sp>
    <dsp:sp modelId="{7E08A60E-4D69-8B43-ACE6-B2E40C868BB3}">
      <dsp:nvSpPr>
        <dsp:cNvPr id="0" name=""/>
        <dsp:cNvSpPr/>
      </dsp:nvSpPr>
      <dsp:spPr>
        <a:xfrm>
          <a:off x="6228466" y="887672"/>
          <a:ext cx="0" cy="1287996"/>
        </a:xfrm>
        <a:prstGeom prst="line">
          <a:avLst/>
        </a:prstGeom>
        <a:noFill/>
        <a:ln w="12700" cap="flat" cmpd="sng" algn="ctr">
          <a:solidFill>
            <a:schemeClr val="accent5">
              <a:hueOff val="1570289"/>
              <a:satOff val="-17842"/>
              <a:lumOff val="-5802"/>
              <a:alphaOff val="0"/>
            </a:schemeClr>
          </a:solidFill>
          <a:prstDash val="dash"/>
          <a:miter lim="800000"/>
        </a:ln>
        <a:effectLst/>
      </dsp:spPr>
      <dsp:style>
        <a:lnRef idx="1">
          <a:scrgbClr r="0" g="0" b="0"/>
        </a:lnRef>
        <a:fillRef idx="0">
          <a:scrgbClr r="0" g="0" b="0"/>
        </a:fillRef>
        <a:effectRef idx="0">
          <a:scrgbClr r="0" g="0" b="0"/>
        </a:effectRef>
        <a:fontRef idx="minor"/>
      </dsp:style>
    </dsp:sp>
    <dsp:sp modelId="{50FBA76C-2575-2B49-B01D-AE308FBE6BD3}">
      <dsp:nvSpPr>
        <dsp:cNvPr id="0" name=""/>
        <dsp:cNvSpPr/>
      </dsp:nvSpPr>
      <dsp:spPr>
        <a:xfrm>
          <a:off x="6186865" y="2134940"/>
          <a:ext cx="81457" cy="81457"/>
        </a:xfrm>
        <a:prstGeom prst="ellipse">
          <a:avLst/>
        </a:prstGeom>
        <a:solidFill>
          <a:schemeClr val="accent5">
            <a:hueOff val="1570289"/>
            <a:satOff val="-17842"/>
            <a:lumOff val="-580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9A3A7A-3284-F14E-B9FF-E68E804E33CA}">
      <dsp:nvSpPr>
        <dsp:cNvPr id="0" name=""/>
        <dsp:cNvSpPr/>
      </dsp:nvSpPr>
      <dsp:spPr>
        <a:xfrm rot="18900000">
          <a:off x="7568932" y="3529937"/>
          <a:ext cx="319993" cy="319993"/>
        </a:xfrm>
        <a:prstGeom prst="teardrop">
          <a:avLst>
            <a:gd name="adj" fmla="val 115000"/>
          </a:avLst>
        </a:prstGeom>
        <a:solidFill>
          <a:schemeClr val="accent5">
            <a:hueOff val="-13459530"/>
            <a:satOff val="69460"/>
            <a:lumOff val="-3529"/>
            <a:alphaOff val="0"/>
          </a:schemeClr>
        </a:solidFill>
        <a:ln w="12700" cap="flat" cmpd="sng" algn="ctr">
          <a:solidFill>
            <a:schemeClr val="accent5">
              <a:hueOff val="-13459530"/>
              <a:satOff val="69460"/>
              <a:lumOff val="-3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D4BC7-ED6E-824A-B1D7-873EEC6CEFDB}">
      <dsp:nvSpPr>
        <dsp:cNvPr id="0" name=""/>
        <dsp:cNvSpPr/>
      </dsp:nvSpPr>
      <dsp:spPr>
        <a:xfrm>
          <a:off x="7604481"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DEF4285-D9D8-2E4B-AF4E-C4ECCC2476DF}">
      <dsp:nvSpPr>
        <dsp:cNvPr id="0" name=""/>
        <dsp:cNvSpPr/>
      </dsp:nvSpPr>
      <dsp:spPr>
        <a:xfrm>
          <a:off x="7955199" y="2175669"/>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FHIR</a:t>
          </a:r>
          <a:r>
            <a:rPr lang="en-US" sz="1500" kern="1200" baseline="30000"/>
            <a:t>® </a:t>
          </a:r>
          <a:r>
            <a:rPr lang="en-US" sz="1500" kern="1200" baseline="0"/>
            <a:t>R5</a:t>
          </a:r>
        </a:p>
        <a:p>
          <a:pPr marL="114300" lvl="1" indent="-114300" algn="l" defTabSz="533400">
            <a:lnSpc>
              <a:spcPct val="90000"/>
            </a:lnSpc>
            <a:spcBef>
              <a:spcPct val="0"/>
            </a:spcBef>
            <a:spcAft>
              <a:spcPct val="15000"/>
            </a:spcAft>
            <a:buChar char="•"/>
          </a:pPr>
          <a:r>
            <a:rPr lang="en-US" sz="1200" kern="1200"/>
            <a:t>More </a:t>
          </a:r>
          <a:r>
            <a:rPr lang="en-US" sz="1200" kern="1200">
              <a:highlight>
                <a:srgbClr val="FFFF00"/>
              </a:highlight>
            </a:rPr>
            <a:t>Normative</a:t>
          </a:r>
          <a:r>
            <a:rPr lang="en-US" sz="1200" kern="1200"/>
            <a:t> resources and new features</a:t>
          </a:r>
        </a:p>
      </dsp:txBody>
      <dsp:txXfrm>
        <a:off x="7955199" y="2175669"/>
        <a:ext cx="2500452" cy="1287996"/>
      </dsp:txXfrm>
    </dsp:sp>
    <dsp:sp modelId="{65FCE4F3-482C-444E-BE04-BB650185E711}">
      <dsp:nvSpPr>
        <dsp:cNvPr id="0" name=""/>
        <dsp:cNvSpPr/>
      </dsp:nvSpPr>
      <dsp:spPr>
        <a:xfrm>
          <a:off x="7955199" y="3463665"/>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Mar. 2023</a:t>
          </a:r>
        </a:p>
      </dsp:txBody>
      <dsp:txXfrm>
        <a:off x="7955199" y="3463665"/>
        <a:ext cx="2500452" cy="452539"/>
      </dsp:txXfrm>
    </dsp:sp>
    <dsp:sp modelId="{F18DE5D7-39A3-4442-904E-8C4B50F87D2B}">
      <dsp:nvSpPr>
        <dsp:cNvPr id="0" name=""/>
        <dsp:cNvSpPr/>
      </dsp:nvSpPr>
      <dsp:spPr>
        <a:xfrm>
          <a:off x="7728929" y="2175669"/>
          <a:ext cx="0" cy="1287996"/>
        </a:xfrm>
        <a:prstGeom prst="line">
          <a:avLst/>
        </a:prstGeom>
        <a:noFill/>
        <a:ln w="12700" cap="flat" cmpd="sng" algn="ctr">
          <a:solidFill>
            <a:schemeClr val="accent5">
              <a:hueOff val="1962861"/>
              <a:satOff val="-22302"/>
              <a:lumOff val="-7253"/>
              <a:alphaOff val="0"/>
            </a:schemeClr>
          </a:solidFill>
          <a:prstDash val="dash"/>
          <a:miter lim="800000"/>
        </a:ln>
        <a:effectLst/>
      </dsp:spPr>
      <dsp:style>
        <a:lnRef idx="1">
          <a:scrgbClr r="0" g="0" b="0"/>
        </a:lnRef>
        <a:fillRef idx="0">
          <a:scrgbClr r="0" g="0" b="0"/>
        </a:fillRef>
        <a:effectRef idx="0">
          <a:scrgbClr r="0" g="0" b="0"/>
        </a:effectRef>
        <a:fontRef idx="minor"/>
      </dsp:style>
    </dsp:sp>
    <dsp:sp modelId="{30A0598C-C69E-434F-805D-F73F1BEBA3A3}">
      <dsp:nvSpPr>
        <dsp:cNvPr id="0" name=""/>
        <dsp:cNvSpPr/>
      </dsp:nvSpPr>
      <dsp:spPr>
        <a:xfrm>
          <a:off x="7687328" y="2134940"/>
          <a:ext cx="81457" cy="81457"/>
        </a:xfrm>
        <a:prstGeom prst="ellipse">
          <a:avLst/>
        </a:prstGeom>
        <a:solidFill>
          <a:schemeClr val="accent5">
            <a:hueOff val="1962861"/>
            <a:satOff val="-22302"/>
            <a:lumOff val="-725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FE39B-1B38-4FFD-BDC8-7D6936CA9C57}" type="datetimeFigureOut">
              <a:rPr lang="en-US"/>
              <a:t>7/8/2023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01F402-F322-4F22-A5B6-91D47EC3031E}" type="slidenum">
              <a:rPr lang="en-US"/>
              <a:t>‹#›</a:t>
            </a:fld>
            <a:endParaRPr lang="en-US"/>
          </a:p>
        </p:txBody>
      </p:sp>
    </p:spTree>
    <p:extLst>
      <p:ext uri="{BB962C8B-B14F-4D97-AF65-F5344CB8AC3E}">
        <p14:creationId xmlns:p14="http://schemas.microsoft.com/office/powerpoint/2010/main" val="919384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3DA6FE-9131-A440-8654-6B8559CB7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938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F3C89-9E49-4851-A18A-DAECD34FD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040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01F402-F322-4F22-A5B6-91D47EC3031E}" type="slidenum">
              <a:rPr lang="en-US" smtClean="0"/>
              <a:t>28</a:t>
            </a:fld>
            <a:endParaRPr lang="en-US"/>
          </a:p>
        </p:txBody>
      </p:sp>
    </p:spTree>
    <p:extLst>
      <p:ext uri="{BB962C8B-B14F-4D97-AF65-F5344CB8AC3E}">
        <p14:creationId xmlns:p14="http://schemas.microsoft.com/office/powerpoint/2010/main" val="2053296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01F402-F322-4F22-A5B6-91D47EC3031E}" type="slidenum">
              <a:rPr lang="en-US" smtClean="0"/>
              <a:t>31</a:t>
            </a:fld>
            <a:endParaRPr lang="en-US"/>
          </a:p>
        </p:txBody>
      </p:sp>
    </p:spTree>
    <p:extLst>
      <p:ext uri="{BB962C8B-B14F-4D97-AF65-F5344CB8AC3E}">
        <p14:creationId xmlns:p14="http://schemas.microsoft.com/office/powerpoint/2010/main" val="2959266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3DA6FE-9131-A440-8654-6B8559CB7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110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01F402-F322-4F22-A5B6-91D47EC3031E}" type="slidenum">
              <a:rPr lang="en-US" smtClean="0"/>
              <a:t>42</a:t>
            </a:fld>
            <a:endParaRPr lang="en-US"/>
          </a:p>
        </p:txBody>
      </p:sp>
    </p:spTree>
    <p:extLst>
      <p:ext uri="{BB962C8B-B14F-4D97-AF65-F5344CB8AC3E}">
        <p14:creationId xmlns:p14="http://schemas.microsoft.com/office/powerpoint/2010/main" val="4033070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01F402-F322-4F22-A5B6-91D47EC3031E}" type="slidenum">
              <a:rPr lang="en-US" smtClean="0"/>
              <a:t>45</a:t>
            </a:fld>
            <a:endParaRPr lang="en-US"/>
          </a:p>
        </p:txBody>
      </p:sp>
    </p:spTree>
    <p:extLst>
      <p:ext uri="{BB962C8B-B14F-4D97-AF65-F5344CB8AC3E}">
        <p14:creationId xmlns:p14="http://schemas.microsoft.com/office/powerpoint/2010/main" val="1577722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01F402-F322-4F22-A5B6-91D47EC3031E}" type="slidenum">
              <a:rPr lang="en-US" smtClean="0"/>
              <a:t>48</a:t>
            </a:fld>
            <a:endParaRPr lang="en-US"/>
          </a:p>
        </p:txBody>
      </p:sp>
    </p:spTree>
    <p:extLst>
      <p:ext uri="{BB962C8B-B14F-4D97-AF65-F5344CB8AC3E}">
        <p14:creationId xmlns:p14="http://schemas.microsoft.com/office/powerpoint/2010/main" val="455522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F3C89-9E49-4851-A18A-DAECD34FD650}" type="slidenum">
              <a:rPr lang="en-US" smtClean="0"/>
              <a:t>50</a:t>
            </a:fld>
            <a:endParaRPr lang="en-US"/>
          </a:p>
        </p:txBody>
      </p:sp>
    </p:spTree>
    <p:extLst>
      <p:ext uri="{BB962C8B-B14F-4D97-AF65-F5344CB8AC3E}">
        <p14:creationId xmlns:p14="http://schemas.microsoft.com/office/powerpoint/2010/main" val="1954718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F3C89-9E49-4851-A18A-DAECD34FD650}" type="slidenum">
              <a:rPr lang="en-US" smtClean="0"/>
              <a:t>51</a:t>
            </a:fld>
            <a:endParaRPr lang="en-US"/>
          </a:p>
        </p:txBody>
      </p:sp>
    </p:spTree>
    <p:extLst>
      <p:ext uri="{BB962C8B-B14F-4D97-AF65-F5344CB8AC3E}">
        <p14:creationId xmlns:p14="http://schemas.microsoft.com/office/powerpoint/2010/main" val="2892311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F3C89-9E49-4851-A18A-DAECD34FD650}" type="slidenum">
              <a:rPr lang="en-US" smtClean="0"/>
              <a:t>52</a:t>
            </a:fld>
            <a:endParaRPr lang="en-US"/>
          </a:p>
        </p:txBody>
      </p:sp>
    </p:spTree>
    <p:extLst>
      <p:ext uri="{BB962C8B-B14F-4D97-AF65-F5344CB8AC3E}">
        <p14:creationId xmlns:p14="http://schemas.microsoft.com/office/powerpoint/2010/main" val="212749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01F402-F322-4F22-A5B6-91D47EC3031E}" type="slidenum">
              <a:rPr lang="en-US" smtClean="0"/>
              <a:t>7</a:t>
            </a:fld>
            <a:endParaRPr lang="en-US"/>
          </a:p>
        </p:txBody>
      </p:sp>
    </p:spTree>
    <p:extLst>
      <p:ext uri="{BB962C8B-B14F-4D97-AF65-F5344CB8AC3E}">
        <p14:creationId xmlns:p14="http://schemas.microsoft.com/office/powerpoint/2010/main" val="2796194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F3C89-9E49-4851-A18A-DAECD34FD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713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F3C89-9E49-4851-A18A-DAECD34FD650}" type="slidenum">
              <a:rPr lang="en-US" smtClean="0"/>
              <a:t>55</a:t>
            </a:fld>
            <a:endParaRPr lang="en-US"/>
          </a:p>
        </p:txBody>
      </p:sp>
    </p:spTree>
    <p:extLst>
      <p:ext uri="{BB962C8B-B14F-4D97-AF65-F5344CB8AC3E}">
        <p14:creationId xmlns:p14="http://schemas.microsoft.com/office/powerpoint/2010/main" val="989437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01F402-F322-4F22-A5B6-91D47EC3031E}" type="slidenum">
              <a:rPr lang="en-US" smtClean="0"/>
              <a:t>57</a:t>
            </a:fld>
            <a:endParaRPr lang="en-US"/>
          </a:p>
        </p:txBody>
      </p:sp>
    </p:spTree>
    <p:extLst>
      <p:ext uri="{BB962C8B-B14F-4D97-AF65-F5344CB8AC3E}">
        <p14:creationId xmlns:p14="http://schemas.microsoft.com/office/powerpoint/2010/main" val="754184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F3C89-9E49-4851-A18A-DAECD34FD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189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01F402-F322-4F22-A5B6-91D47EC3031E}" type="slidenum">
              <a:rPr lang="en-US" smtClean="0"/>
              <a:t>12</a:t>
            </a:fld>
            <a:endParaRPr lang="en-US"/>
          </a:p>
        </p:txBody>
      </p:sp>
    </p:spTree>
    <p:extLst>
      <p:ext uri="{BB962C8B-B14F-4D97-AF65-F5344CB8AC3E}">
        <p14:creationId xmlns:p14="http://schemas.microsoft.com/office/powerpoint/2010/main" val="1781116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01F402-F322-4F22-A5B6-91D47EC3031E}" type="slidenum">
              <a:rPr lang="en-US" smtClean="0"/>
              <a:t>16</a:t>
            </a:fld>
            <a:endParaRPr lang="en-US"/>
          </a:p>
        </p:txBody>
      </p:sp>
    </p:spTree>
    <p:extLst>
      <p:ext uri="{BB962C8B-B14F-4D97-AF65-F5344CB8AC3E}">
        <p14:creationId xmlns:p14="http://schemas.microsoft.com/office/powerpoint/2010/main" val="2787017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01F402-F322-4F22-A5B6-91D47EC3031E}" type="slidenum">
              <a:rPr lang="en-US" smtClean="0"/>
              <a:t>20</a:t>
            </a:fld>
            <a:endParaRPr lang="en-US"/>
          </a:p>
        </p:txBody>
      </p:sp>
    </p:spTree>
    <p:extLst>
      <p:ext uri="{BB962C8B-B14F-4D97-AF65-F5344CB8AC3E}">
        <p14:creationId xmlns:p14="http://schemas.microsoft.com/office/powerpoint/2010/main" val="3908045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48ED0E2-5338-4FA5-986B-B8610615C69D}" type="slidenum">
              <a:rPr lang="en-US" smtClean="0"/>
              <a:t>22</a:t>
            </a:fld>
            <a:endParaRPr lang="en-US"/>
          </a:p>
        </p:txBody>
      </p:sp>
    </p:spTree>
    <p:extLst>
      <p:ext uri="{BB962C8B-B14F-4D97-AF65-F5344CB8AC3E}">
        <p14:creationId xmlns:p14="http://schemas.microsoft.com/office/powerpoint/2010/main" val="1867022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01F402-F322-4F22-A5B6-91D47EC3031E}" type="slidenum">
              <a:rPr lang="en-US" smtClean="0"/>
              <a:t>23</a:t>
            </a:fld>
            <a:endParaRPr lang="en-US"/>
          </a:p>
        </p:txBody>
      </p:sp>
    </p:spTree>
    <p:extLst>
      <p:ext uri="{BB962C8B-B14F-4D97-AF65-F5344CB8AC3E}">
        <p14:creationId xmlns:p14="http://schemas.microsoft.com/office/powerpoint/2010/main" val="2300305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8ED0E2-5338-4FA5-986B-B8610615C6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787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datascience.nih.gov/" TargetMode="External"/><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W169_Title-Slide">
    <p:spTree>
      <p:nvGrpSpPr>
        <p:cNvPr id="1" name=""/>
        <p:cNvGrpSpPr/>
        <p:nvPr/>
      </p:nvGrpSpPr>
      <p:grpSpPr>
        <a:xfrm>
          <a:off x="0" y="0"/>
          <a:ext cx="0" cy="0"/>
          <a:chOff x="0" y="0"/>
          <a:chExt cx="0" cy="0"/>
        </a:xfrm>
      </p:grpSpPr>
      <p:sp>
        <p:nvSpPr>
          <p:cNvPr id="9" name="Text Placeholder 29">
            <a:extLst>
              <a:ext uri="{FF2B5EF4-FFF2-40B4-BE49-F238E27FC236}">
                <a16:creationId xmlns:a16="http://schemas.microsoft.com/office/drawing/2014/main" id="{2325821A-DB9D-424B-B816-E83550502E82}"/>
              </a:ext>
            </a:extLst>
          </p:cNvPr>
          <p:cNvSpPr>
            <a:spLocks noGrp="1"/>
          </p:cNvSpPr>
          <p:nvPr>
            <p:ph type="body" sz="quarter" idx="19" hasCustomPrompt="1"/>
          </p:nvPr>
        </p:nvSpPr>
        <p:spPr>
          <a:xfrm>
            <a:off x="152401" y="183510"/>
            <a:ext cx="5702299" cy="560059"/>
          </a:xfrm>
          <a:prstGeom prst="rect">
            <a:avLst/>
          </a:prstGeom>
        </p:spPr>
        <p:txBody>
          <a:bodyPr/>
          <a:lstStyle>
            <a:lvl1pPr marL="0" marR="0" indent="0" algn="l" defTabSz="914400" rtl="0" eaLnBrk="1" fontAlgn="auto" latinLnBrk="0" hangingPunct="1">
              <a:lnSpc>
                <a:spcPct val="100000"/>
              </a:lnSpc>
              <a:spcBef>
                <a:spcPts val="600"/>
              </a:spcBef>
              <a:spcAft>
                <a:spcPts val="600"/>
              </a:spcAft>
              <a:buClrTx/>
              <a:buSzTx/>
              <a:buFont typeface="Arial"/>
              <a:buNone/>
              <a:tabLst/>
              <a:defRPr>
                <a:solidFill>
                  <a:srgbClr val="FF00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Disclaimer: Print Option Only</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sp>
        <p:nvSpPr>
          <p:cNvPr id="2" name="Title 1">
            <a:extLst>
              <a:ext uri="{FF2B5EF4-FFF2-40B4-BE49-F238E27FC236}">
                <a16:creationId xmlns:a16="http://schemas.microsoft.com/office/drawing/2014/main" id="{56767F9F-3202-B443-A87A-BDA16F4A141C}"/>
              </a:ext>
            </a:extLst>
          </p:cNvPr>
          <p:cNvSpPr>
            <a:spLocks noGrp="1"/>
          </p:cNvSpPr>
          <p:nvPr>
            <p:ph type="ctrTitle"/>
          </p:nvPr>
        </p:nvSpPr>
        <p:spPr>
          <a:xfrm>
            <a:off x="798440" y="1303655"/>
            <a:ext cx="9144000" cy="2009720"/>
          </a:xfrm>
        </p:spPr>
        <p:txBody>
          <a:bodyPr anchor="ctr" anchorCtr="0"/>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3EEFF059-95DD-D442-8A2F-BA0EC6593E12}"/>
              </a:ext>
            </a:extLst>
          </p:cNvPr>
          <p:cNvSpPr>
            <a:spLocks noGrp="1"/>
          </p:cNvSpPr>
          <p:nvPr>
            <p:ph type="subTitle" idx="1"/>
          </p:nvPr>
        </p:nvSpPr>
        <p:spPr>
          <a:xfrm>
            <a:off x="798440" y="3446671"/>
            <a:ext cx="9144000" cy="56005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B9791879-EF0E-4A4B-8C65-7D96C9E4D68E}"/>
              </a:ext>
            </a:extLst>
          </p:cNvPr>
          <p:cNvSpPr>
            <a:spLocks noGrp="1"/>
          </p:cNvSpPr>
          <p:nvPr>
            <p:ph type="body" sz="quarter" idx="20" hasCustomPrompt="1"/>
          </p:nvPr>
        </p:nvSpPr>
        <p:spPr>
          <a:xfrm>
            <a:off x="798440" y="4090988"/>
            <a:ext cx="4687887" cy="628650"/>
          </a:xfrm>
        </p:spPr>
        <p:txBody>
          <a:bodyPr anchor="ctr" anchorCtr="0"/>
          <a:lstStyle/>
          <a:p>
            <a:pPr lvl="0"/>
            <a:r>
              <a:rPr lang="en-US"/>
              <a:t>Click to edit date</a:t>
            </a:r>
          </a:p>
        </p:txBody>
      </p:sp>
      <p:sp>
        <p:nvSpPr>
          <p:cNvPr id="67" name="Footer Placeholder 4">
            <a:extLst>
              <a:ext uri="{FF2B5EF4-FFF2-40B4-BE49-F238E27FC236}">
                <a16:creationId xmlns:a16="http://schemas.microsoft.com/office/drawing/2014/main" id="{E9E460F9-56F1-E546-BD12-3283FA51F49C}"/>
              </a:ext>
            </a:extLst>
          </p:cNvPr>
          <p:cNvSpPr>
            <a:spLocks noGrp="1"/>
          </p:cNvSpPr>
          <p:nvPr>
            <p:ph type="ftr" sz="quarter" idx="3"/>
          </p:nvPr>
        </p:nvSpPr>
        <p:spPr>
          <a:xfrm>
            <a:off x="1725468" y="6523971"/>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sp>
        <p:nvSpPr>
          <p:cNvPr id="7" name="L-Shape 7">
            <a:extLst>
              <a:ext uri="{FF2B5EF4-FFF2-40B4-BE49-F238E27FC236}">
                <a16:creationId xmlns:a16="http://schemas.microsoft.com/office/drawing/2014/main" id="{CFC0854C-57DE-9242-98F0-D8D2BC1DD757}"/>
              </a:ext>
              <a:ext uri="{C183D7F6-B498-43B3-948B-1728B52AA6E4}">
                <adec:decorative xmlns:adec="http://schemas.microsoft.com/office/drawing/2017/decorative" val="1"/>
              </a:ext>
            </a:extLst>
          </p:cNvPr>
          <p:cNvSpPr/>
          <p:nvPr userDrawn="1"/>
        </p:nvSpPr>
        <p:spPr>
          <a:xfrm rot="10800000">
            <a:off x="10665169" y="-1"/>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L-Shape 7">
            <a:extLst>
              <a:ext uri="{FF2B5EF4-FFF2-40B4-BE49-F238E27FC236}">
                <a16:creationId xmlns:a16="http://schemas.microsoft.com/office/drawing/2014/main" id="{6DEFB773-8237-A54F-B786-B5C19211F108}"/>
              </a:ext>
              <a:ext uri="{C183D7F6-B498-43B3-948B-1728B52AA6E4}">
                <adec:decorative xmlns:adec="http://schemas.microsoft.com/office/drawing/2017/decorative" val="1"/>
              </a:ext>
            </a:extLst>
          </p:cNvPr>
          <p:cNvSpPr/>
          <p:nvPr userDrawn="1"/>
        </p:nvSpPr>
        <p:spPr>
          <a:xfrm>
            <a:off x="0" y="5315957"/>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9" name="Picture 9">
            <a:extLst>
              <a:ext uri="{FF2B5EF4-FFF2-40B4-BE49-F238E27FC236}">
                <a16:creationId xmlns:a16="http://schemas.microsoft.com/office/drawing/2014/main" id="{1CA5B1A7-52FD-0C4B-8EDC-29DDE1809A0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8230293" y="5685414"/>
            <a:ext cx="3513010" cy="491066"/>
          </a:xfrm>
          <a:prstGeom prst="rect">
            <a:avLst/>
          </a:prstGeom>
        </p:spPr>
      </p:pic>
    </p:spTree>
    <p:extLst>
      <p:ext uri="{BB962C8B-B14F-4D97-AF65-F5344CB8AC3E}">
        <p14:creationId xmlns:p14="http://schemas.microsoft.com/office/powerpoint/2010/main" val="1973688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9:1W_Char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34050" y="1308537"/>
            <a:ext cx="11338560" cy="493713"/>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Chart Placeholder 7">
            <a:extLst>
              <a:ext uri="{FF2B5EF4-FFF2-40B4-BE49-F238E27FC236}">
                <a16:creationId xmlns:a16="http://schemas.microsoft.com/office/drawing/2014/main" id="{AAAFC919-850D-0B4E-93A5-D28496D8B768}"/>
              </a:ext>
            </a:extLst>
          </p:cNvPr>
          <p:cNvSpPr>
            <a:spLocks noGrp="1"/>
          </p:cNvSpPr>
          <p:nvPr>
            <p:ph type="chart" sz="quarter" idx="14" hasCustomPrompt="1"/>
          </p:nvPr>
        </p:nvSpPr>
        <p:spPr>
          <a:xfrm>
            <a:off x="419100" y="1990993"/>
            <a:ext cx="11359318" cy="4178032"/>
          </a:xfrm>
          <a:prstGeom prst="rect">
            <a:avLst/>
          </a:prstGeom>
          <a:solidFill>
            <a:schemeClr val="bg1">
              <a:lumMod val="95000"/>
            </a:schemeClr>
          </a:solidFill>
        </p:spPr>
        <p:txBody>
          <a:bodyPr anchor="ctr">
            <a:normAutofit/>
          </a:bodyPr>
          <a:lstStyle>
            <a:lvl1pPr marL="0" indent="0" algn="ctr">
              <a:buFontTx/>
              <a:buNone/>
              <a:defRPr sz="1800"/>
            </a:lvl1pPr>
          </a:lstStyle>
          <a:p>
            <a:r>
              <a:rPr lang="en-US"/>
              <a:t>Click to add chart</a:t>
            </a:r>
          </a:p>
        </p:txBody>
      </p:sp>
      <p:sp>
        <p:nvSpPr>
          <p:cNvPr id="4" name="Footer Placeholder 3">
            <a:extLst>
              <a:ext uri="{FF2B5EF4-FFF2-40B4-BE49-F238E27FC236}">
                <a16:creationId xmlns:a16="http://schemas.microsoft.com/office/drawing/2014/main" id="{C1FC07AC-D491-464A-B738-B75BEA97BB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15" name="Picture 14">
            <a:extLst>
              <a:ext uri="{FF2B5EF4-FFF2-40B4-BE49-F238E27FC236}">
                <a16:creationId xmlns:a16="http://schemas.microsoft.com/office/drawing/2014/main" id="{4970A02B-78A2-6A44-AA18-A3AB9C54CF1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4073324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9:1W_Content-side-char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469855"/>
            <a:ext cx="5486400" cy="1112837"/>
          </a:xfrm>
          <a:prstGeom prst="rect">
            <a:avLst/>
          </a:prstGeom>
        </p:spPr>
        <p:txBody>
          <a:bodyPr/>
          <a:lstStyle>
            <a:lvl1pPr marL="0" indent="0">
              <a:buFontTx/>
              <a:buNone/>
              <a:defRPr b="1" i="0"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77710AE4-82D4-9044-8C2F-7615E482140D}"/>
              </a:ext>
            </a:extLst>
          </p:cNvPr>
          <p:cNvSpPr>
            <a:spLocks noGrp="1"/>
          </p:cNvSpPr>
          <p:nvPr>
            <p:ph type="chart" sz="quarter" idx="16" hasCustomPrompt="1"/>
          </p:nvPr>
        </p:nvSpPr>
        <p:spPr>
          <a:xfrm>
            <a:off x="6151353" y="381000"/>
            <a:ext cx="5600700" cy="5778500"/>
          </a:xfrm>
          <a:prstGeom prst="rect">
            <a:avLst/>
          </a:prstGeom>
          <a:solidFill>
            <a:schemeClr val="bg1">
              <a:lumMod val="95000"/>
            </a:schemeClr>
          </a:solidFill>
        </p:spPr>
        <p:txBody>
          <a:bodyPr>
            <a:normAutofit/>
          </a:bodyPr>
          <a:lstStyle>
            <a:lvl1pPr marL="0" indent="0">
              <a:buFontTx/>
              <a:buNone/>
              <a:defRPr sz="1600"/>
            </a:lvl1pPr>
          </a:lstStyle>
          <a:p>
            <a:r>
              <a:rPr lang="en-US"/>
              <a:t>Click to add chart</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2113893" y="6413826"/>
            <a:ext cx="804041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17" name="Picture 16">
            <a:extLst>
              <a:ext uri="{FF2B5EF4-FFF2-40B4-BE49-F238E27FC236}">
                <a16:creationId xmlns:a16="http://schemas.microsoft.com/office/drawing/2014/main" id="{48CD042B-5544-E449-B0FE-FF0BDAD1401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2761558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9:1W_Content-side-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469855"/>
            <a:ext cx="5486400" cy="1112837"/>
          </a:xfrm>
          <a:prstGeom prst="rect">
            <a:avLst/>
          </a:prstGeom>
        </p:spPr>
        <p:txBody>
          <a:bodyPr/>
          <a:lstStyle>
            <a:lvl1pPr marL="0" indent="0">
              <a:buFontTx/>
              <a:buNone/>
              <a:defRPr b="1" i="0"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2773CADB-1764-FA46-8171-2AD153ECA201}"/>
              </a:ext>
            </a:extLst>
          </p:cNvPr>
          <p:cNvSpPr>
            <a:spLocks noGrp="1"/>
          </p:cNvSpPr>
          <p:nvPr>
            <p:ph type="pic" sz="quarter" idx="13" hasCustomPrompt="1"/>
          </p:nvPr>
        </p:nvSpPr>
        <p:spPr>
          <a:xfrm>
            <a:off x="6134100" y="0"/>
            <a:ext cx="6057900" cy="6858000"/>
          </a:xfrm>
          <a:prstGeom prst="rect">
            <a:avLst/>
          </a:prstGeom>
          <a:solidFill>
            <a:schemeClr val="bg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200" b="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photo to placeholder or click on icon to place photo from file. Ensure image is large enough in size and resolution.</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30767" y="6413826"/>
            <a:ext cx="4474733" cy="365125"/>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18" name="Picture 17">
            <a:extLst>
              <a:ext uri="{FF2B5EF4-FFF2-40B4-BE49-F238E27FC236}">
                <a16:creationId xmlns:a16="http://schemas.microsoft.com/office/drawing/2014/main" id="{259025DA-6C85-6541-B4E2-78BF43662B9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754313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9:1W-Content-blank-half">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469855"/>
            <a:ext cx="5486400" cy="1112837"/>
          </a:xfrm>
          <a:prstGeom prst="rect">
            <a:avLst/>
          </a:prstGeom>
        </p:spPr>
        <p:txBody>
          <a:bodyPr/>
          <a:lstStyle>
            <a:lvl1pPr marL="0" indent="0">
              <a:buFontTx/>
              <a:buNone/>
              <a:defRPr b="1" i="0"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30767" y="6413826"/>
            <a:ext cx="4474733" cy="365125"/>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17" name="Picture 16">
            <a:extLst>
              <a:ext uri="{FF2B5EF4-FFF2-40B4-BE49-F238E27FC236}">
                <a16:creationId xmlns:a16="http://schemas.microsoft.com/office/drawing/2014/main" id="{6594B232-05A8-0348-B243-D84FBFE1198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169610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9:1W_Content-Vertical-Timelin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409086"/>
            <a:ext cx="11330606" cy="731520"/>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312433"/>
            <a:ext cx="5256213" cy="605056"/>
          </a:xfrm>
          <a:prstGeom prst="rect">
            <a:avLst/>
          </a:prstGeo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11">
            <a:extLst>
              <a:ext uri="{FF2B5EF4-FFF2-40B4-BE49-F238E27FC236}">
                <a16:creationId xmlns:a16="http://schemas.microsoft.com/office/drawing/2014/main" id="{DC3450F3-D895-D84E-A771-DB74374443A0}"/>
              </a:ext>
            </a:extLst>
          </p:cNvPr>
          <p:cNvSpPr>
            <a:spLocks noGrp="1"/>
          </p:cNvSpPr>
          <p:nvPr>
            <p:ph type="body" sz="quarter" idx="15"/>
          </p:nvPr>
        </p:nvSpPr>
        <p:spPr>
          <a:xfrm>
            <a:off x="419100" y="2129887"/>
            <a:ext cx="5256213" cy="4029613"/>
          </a:xfrm>
          <a:prstGeom prst="rect">
            <a:avLst/>
          </a:prstGeom>
        </p:spPr>
        <p:txBody>
          <a:bodyPr/>
          <a:lstStyle>
            <a:lvl1pPr>
              <a:buFontTx/>
              <a:buNone/>
              <a:defRPr b="0"/>
            </a:lvl1pPr>
            <a:lvl3pPr>
              <a:defRPr sz="2000"/>
            </a:lvl3pPr>
            <a:lvl4pPr>
              <a:defRPr sz="1800"/>
            </a:lvl4pPr>
            <a:lvl5pPr>
              <a:defRPr sz="1600"/>
            </a:lvl5pPr>
          </a:lstStyle>
          <a:p>
            <a:pPr lvl="0"/>
            <a:r>
              <a:rPr lang="en-US"/>
              <a:t>Click to edit Master text styles</a:t>
            </a:r>
          </a:p>
          <a:p>
            <a:pPr lvl="1"/>
            <a:r>
              <a:rPr lang="en-US"/>
              <a:t>Second level</a:t>
            </a:r>
          </a:p>
        </p:txBody>
      </p:sp>
      <p:sp>
        <p:nvSpPr>
          <p:cNvPr id="16" name="Text Placeholder 11">
            <a:extLst>
              <a:ext uri="{FF2B5EF4-FFF2-40B4-BE49-F238E27FC236}">
                <a16:creationId xmlns:a16="http://schemas.microsoft.com/office/drawing/2014/main" id="{8AD0C741-0B71-8646-86A6-3BD02C1D6044}"/>
              </a:ext>
            </a:extLst>
          </p:cNvPr>
          <p:cNvSpPr>
            <a:spLocks noGrp="1"/>
          </p:cNvSpPr>
          <p:nvPr>
            <p:ph type="body" sz="quarter" idx="31" hasCustomPrompt="1"/>
          </p:nvPr>
        </p:nvSpPr>
        <p:spPr>
          <a:xfrm>
            <a:off x="7569200" y="1803748"/>
            <a:ext cx="723450" cy="229851"/>
          </a:xfrm>
          <a:prstGeom prst="rect">
            <a:avLst/>
          </a:prstGeom>
        </p:spPr>
        <p:txBody>
          <a:bodyPr lIns="0" rIns="0" anchor="ctr">
            <a:noAutofit/>
          </a:bodyPr>
          <a:lstStyle>
            <a:lvl1pPr marL="0" indent="0" algn="r">
              <a:buNone/>
              <a:defRPr sz="1800" b="0" i="0">
                <a:solidFill>
                  <a:schemeClr val="tx1"/>
                </a:solidFill>
                <a:latin typeface="+mn-lt"/>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2016</a:t>
            </a:r>
          </a:p>
        </p:txBody>
      </p:sp>
      <p:sp>
        <p:nvSpPr>
          <p:cNvPr id="9" name="Text Placeholder 11">
            <a:extLst>
              <a:ext uri="{FF2B5EF4-FFF2-40B4-BE49-F238E27FC236}">
                <a16:creationId xmlns:a16="http://schemas.microsoft.com/office/drawing/2014/main" id="{216A9945-1253-AF44-A6F2-A1C81096C582}"/>
              </a:ext>
            </a:extLst>
          </p:cNvPr>
          <p:cNvSpPr>
            <a:spLocks noGrp="1"/>
          </p:cNvSpPr>
          <p:nvPr>
            <p:ph type="body" sz="quarter" idx="17" hasCustomPrompt="1"/>
          </p:nvPr>
        </p:nvSpPr>
        <p:spPr>
          <a:xfrm>
            <a:off x="9094635" y="1780163"/>
            <a:ext cx="2297266"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5" name="Text Placeholder 11">
            <a:extLst>
              <a:ext uri="{FF2B5EF4-FFF2-40B4-BE49-F238E27FC236}">
                <a16:creationId xmlns:a16="http://schemas.microsoft.com/office/drawing/2014/main" id="{0BF29CF1-E304-C540-8545-DD22C8709B0A}"/>
              </a:ext>
            </a:extLst>
          </p:cNvPr>
          <p:cNvSpPr>
            <a:spLocks noGrp="1"/>
          </p:cNvSpPr>
          <p:nvPr>
            <p:ph type="body" sz="quarter" idx="30" hasCustomPrompt="1"/>
          </p:nvPr>
        </p:nvSpPr>
        <p:spPr>
          <a:xfrm>
            <a:off x="8738328" y="3257819"/>
            <a:ext cx="710472" cy="275858"/>
          </a:xfrm>
          <a:prstGeom prst="rect">
            <a:avLst/>
          </a:prstGeom>
        </p:spPr>
        <p:txBody>
          <a:bodyPr lIns="0" anchor="ctr">
            <a:noAutofit/>
          </a:bodyPr>
          <a:lstStyle>
            <a:lvl1pPr marL="0" indent="0">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2017</a:t>
            </a:r>
          </a:p>
        </p:txBody>
      </p:sp>
      <p:sp>
        <p:nvSpPr>
          <p:cNvPr id="17" name="Text Placeholder 11">
            <a:extLst>
              <a:ext uri="{FF2B5EF4-FFF2-40B4-BE49-F238E27FC236}">
                <a16:creationId xmlns:a16="http://schemas.microsoft.com/office/drawing/2014/main" id="{80618315-034D-AD42-8958-25F26E9DA6DA}"/>
              </a:ext>
            </a:extLst>
          </p:cNvPr>
          <p:cNvSpPr>
            <a:spLocks noGrp="1"/>
          </p:cNvSpPr>
          <p:nvPr>
            <p:ph type="body" sz="quarter" idx="35" hasCustomPrompt="1"/>
          </p:nvPr>
        </p:nvSpPr>
        <p:spPr>
          <a:xfrm>
            <a:off x="6172200" y="3203490"/>
            <a:ext cx="1714927" cy="731520"/>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21" name="Text Placeholder 11">
            <a:extLst>
              <a:ext uri="{FF2B5EF4-FFF2-40B4-BE49-F238E27FC236}">
                <a16:creationId xmlns:a16="http://schemas.microsoft.com/office/drawing/2014/main" id="{B724B64B-F009-A641-AE83-E5BA1F276095}"/>
              </a:ext>
            </a:extLst>
          </p:cNvPr>
          <p:cNvSpPr>
            <a:spLocks noGrp="1"/>
          </p:cNvSpPr>
          <p:nvPr>
            <p:ph type="body" sz="quarter" idx="43" hasCustomPrompt="1"/>
          </p:nvPr>
        </p:nvSpPr>
        <p:spPr>
          <a:xfrm>
            <a:off x="7569200" y="4428942"/>
            <a:ext cx="723450" cy="212222"/>
          </a:xfrm>
          <a:prstGeom prst="rect">
            <a:avLst/>
          </a:prstGeom>
        </p:spPr>
        <p:txBody>
          <a:bodyPr lIns="0" rIns="0" anchor="ctr">
            <a:noAutofit/>
          </a:bodyPr>
          <a:lstStyle>
            <a:lvl1pPr marL="0" indent="0" algn="r">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2018</a:t>
            </a:r>
          </a:p>
        </p:txBody>
      </p:sp>
      <p:sp>
        <p:nvSpPr>
          <p:cNvPr id="22" name="Text Placeholder 11">
            <a:extLst>
              <a:ext uri="{FF2B5EF4-FFF2-40B4-BE49-F238E27FC236}">
                <a16:creationId xmlns:a16="http://schemas.microsoft.com/office/drawing/2014/main" id="{3ECAFD27-E0FF-5F45-B679-3AF710C26357}"/>
              </a:ext>
            </a:extLst>
          </p:cNvPr>
          <p:cNvSpPr>
            <a:spLocks noGrp="1"/>
          </p:cNvSpPr>
          <p:nvPr>
            <p:ph type="body" sz="quarter" idx="44" hasCustomPrompt="1"/>
          </p:nvPr>
        </p:nvSpPr>
        <p:spPr>
          <a:xfrm>
            <a:off x="9094634" y="4422905"/>
            <a:ext cx="2268913"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3" name="Text Placeholder 11">
            <a:extLst>
              <a:ext uri="{FF2B5EF4-FFF2-40B4-BE49-F238E27FC236}">
                <a16:creationId xmlns:a16="http://schemas.microsoft.com/office/drawing/2014/main" id="{53A899CC-FFE0-BB41-BBB5-47FF39191027}"/>
              </a:ext>
            </a:extLst>
          </p:cNvPr>
          <p:cNvSpPr>
            <a:spLocks noGrp="1"/>
          </p:cNvSpPr>
          <p:nvPr>
            <p:ph type="body" sz="quarter" idx="45" hasCustomPrompt="1"/>
          </p:nvPr>
        </p:nvSpPr>
        <p:spPr>
          <a:xfrm>
            <a:off x="8738328" y="5291009"/>
            <a:ext cx="710472" cy="221230"/>
          </a:xfrm>
          <a:prstGeom prst="rect">
            <a:avLst/>
          </a:prstGeom>
        </p:spPr>
        <p:txBody>
          <a:bodyPr lIns="0" anchor="ctr">
            <a:noAutofit/>
          </a:bodyPr>
          <a:lstStyle>
            <a:lvl1pPr marL="0" indent="0">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sp>
        <p:nvSpPr>
          <p:cNvPr id="11" name="Text Placeholder 11">
            <a:extLst>
              <a:ext uri="{FF2B5EF4-FFF2-40B4-BE49-F238E27FC236}">
                <a16:creationId xmlns:a16="http://schemas.microsoft.com/office/drawing/2014/main" id="{B7AF339E-A1B6-C242-AEEC-F62553FE839E}"/>
              </a:ext>
            </a:extLst>
          </p:cNvPr>
          <p:cNvSpPr>
            <a:spLocks noGrp="1"/>
          </p:cNvSpPr>
          <p:nvPr>
            <p:ph type="body" sz="quarter" idx="18" hasCustomPrompt="1"/>
          </p:nvPr>
        </p:nvSpPr>
        <p:spPr>
          <a:xfrm>
            <a:off x="6172200" y="5245538"/>
            <a:ext cx="1714927" cy="762068"/>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4" name="Content Placeholder 12">
            <a:extLst>
              <a:ext uri="{FF2B5EF4-FFF2-40B4-BE49-F238E27FC236}">
                <a16:creationId xmlns:a16="http://schemas.microsoft.com/office/drawing/2014/main" id="{9033D03A-B060-DE4C-A415-6803C8C06EC8}"/>
              </a:ext>
              <a:ext uri="{C183D7F6-B498-43B3-948B-1728B52AA6E4}">
                <adec:decorative xmlns:adec="http://schemas.microsoft.com/office/drawing/2017/decorative" val="1"/>
              </a:ext>
            </a:extLst>
          </p:cNvPr>
          <p:cNvSpPr>
            <a:spLocks noGrp="1"/>
          </p:cNvSpPr>
          <p:nvPr>
            <p:ph sz="quarter" idx="23"/>
          </p:nvPr>
        </p:nvSpPr>
        <p:spPr>
          <a:xfrm>
            <a:off x="8487858" y="1907761"/>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Content Placeholder 12">
            <a:extLst>
              <a:ext uri="{FF2B5EF4-FFF2-40B4-BE49-F238E27FC236}">
                <a16:creationId xmlns:a16="http://schemas.microsoft.com/office/drawing/2014/main" id="{4CBED77F-7C2C-A34E-9E7E-E5FB584B72D3}"/>
              </a:ext>
              <a:ext uri="{C183D7F6-B498-43B3-948B-1728B52AA6E4}">
                <adec:decorative xmlns:adec="http://schemas.microsoft.com/office/drawing/2017/decorative" val="1"/>
              </a:ext>
            </a:extLst>
          </p:cNvPr>
          <p:cNvSpPr>
            <a:spLocks noGrp="1"/>
          </p:cNvSpPr>
          <p:nvPr>
            <p:ph sz="quarter" idx="36"/>
          </p:nvPr>
        </p:nvSpPr>
        <p:spPr>
          <a:xfrm>
            <a:off x="7986918" y="540237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9" name="Content Placeholder 12">
            <a:extLst>
              <a:ext uri="{FF2B5EF4-FFF2-40B4-BE49-F238E27FC236}">
                <a16:creationId xmlns:a16="http://schemas.microsoft.com/office/drawing/2014/main" id="{5071E345-32EA-CE4B-9CB7-C93B698D19CF}"/>
              </a:ext>
              <a:ext uri="{C183D7F6-B498-43B3-948B-1728B52AA6E4}">
                <adec:decorative xmlns:adec="http://schemas.microsoft.com/office/drawing/2017/decorative" val="1"/>
              </a:ext>
            </a:extLst>
          </p:cNvPr>
          <p:cNvSpPr>
            <a:spLocks noGrp="1"/>
          </p:cNvSpPr>
          <p:nvPr>
            <p:ph sz="quarter" idx="38"/>
          </p:nvPr>
        </p:nvSpPr>
        <p:spPr>
          <a:xfrm>
            <a:off x="7986918" y="334640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Content Placeholder 12">
            <a:extLst>
              <a:ext uri="{FF2B5EF4-FFF2-40B4-BE49-F238E27FC236}">
                <a16:creationId xmlns:a16="http://schemas.microsoft.com/office/drawing/2014/main" id="{5122D9DB-E36F-F54C-8558-005493C74C5D}"/>
              </a:ext>
              <a:ext uri="{C183D7F6-B498-43B3-948B-1728B52AA6E4}">
                <adec:decorative xmlns:adec="http://schemas.microsoft.com/office/drawing/2017/decorative" val="1"/>
              </a:ext>
            </a:extLst>
          </p:cNvPr>
          <p:cNvSpPr>
            <a:spLocks noGrp="1"/>
          </p:cNvSpPr>
          <p:nvPr>
            <p:ph sz="quarter" idx="40"/>
          </p:nvPr>
        </p:nvSpPr>
        <p:spPr>
          <a:xfrm>
            <a:off x="8487858" y="4545414"/>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cxnSp>
        <p:nvCxnSpPr>
          <p:cNvPr id="13" name="Straight Connector 12">
            <a:extLst>
              <a:ext uri="{FF2B5EF4-FFF2-40B4-BE49-F238E27FC236}">
                <a16:creationId xmlns:a16="http://schemas.microsoft.com/office/drawing/2014/main" id="{91C6D03B-D4DC-804A-B481-352B0A84F629}"/>
              </a:ext>
              <a:ext uri="{C183D7F6-B498-43B3-948B-1728B52AA6E4}">
                <adec:decorative xmlns:adec="http://schemas.microsoft.com/office/drawing/2017/decorative" val="1"/>
              </a:ext>
            </a:extLst>
          </p:cNvPr>
          <p:cNvCxnSpPr/>
          <p:nvPr userDrawn="1"/>
        </p:nvCxnSpPr>
        <p:spPr>
          <a:xfrm flipH="1">
            <a:off x="8500772" y="1334807"/>
            <a:ext cx="15740" cy="466344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495FB50-ED60-314A-80A9-1C71FE15A0F7}"/>
              </a:ext>
              <a:ext uri="{C183D7F6-B498-43B3-948B-1728B52AA6E4}">
                <adec:decorative xmlns:adec="http://schemas.microsoft.com/office/drawing/2017/decorative" val="1"/>
              </a:ext>
            </a:extLst>
          </p:cNvPr>
          <p:cNvSpPr/>
          <p:nvPr userDrawn="1"/>
        </p:nvSpPr>
        <p:spPr>
          <a:xfrm>
            <a:off x="8403336" y="18288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32976486-0697-9E4B-BB26-22C04AD8CD4A}"/>
              </a:ext>
              <a:ext uri="{C183D7F6-B498-43B3-948B-1728B52AA6E4}">
                <adec:decorative xmlns:adec="http://schemas.microsoft.com/office/drawing/2017/decorative" val="1"/>
              </a:ext>
            </a:extLst>
          </p:cNvPr>
          <p:cNvSpPr/>
          <p:nvPr userDrawn="1"/>
        </p:nvSpPr>
        <p:spPr>
          <a:xfrm>
            <a:off x="8403336" y="3239295"/>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110B5502-F77E-5C4C-9747-06A18D542FEA}"/>
              </a:ext>
              <a:ext uri="{C183D7F6-B498-43B3-948B-1728B52AA6E4}">
                <adec:decorative xmlns:adec="http://schemas.microsoft.com/office/drawing/2017/decorative" val="1"/>
              </a:ext>
            </a:extLst>
          </p:cNvPr>
          <p:cNvSpPr/>
          <p:nvPr userDrawn="1"/>
        </p:nvSpPr>
        <p:spPr>
          <a:xfrm>
            <a:off x="8390658" y="444518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1095D559-7174-EF4C-AB09-5A626E09B329}"/>
              </a:ext>
              <a:ext uri="{C183D7F6-B498-43B3-948B-1728B52AA6E4}">
                <adec:decorative xmlns:adec="http://schemas.microsoft.com/office/drawing/2017/decorative" val="1"/>
              </a:ext>
            </a:extLst>
          </p:cNvPr>
          <p:cNvSpPr/>
          <p:nvPr userDrawn="1"/>
        </p:nvSpPr>
        <p:spPr>
          <a:xfrm>
            <a:off x="8390636" y="530091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2084832" y="6400800"/>
            <a:ext cx="812323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35" name="Picture 34">
            <a:extLst>
              <a:ext uri="{FF2B5EF4-FFF2-40B4-BE49-F238E27FC236}">
                <a16:creationId xmlns:a16="http://schemas.microsoft.com/office/drawing/2014/main" id="{EC55CCAC-524F-3A4A-AA41-7117A3E78FD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166140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9:1W_Timeline-Horizonta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B688AD-A397-E941-BE24-A56C3769EC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DA1248C-7835-6B42-A738-F68F2B712FBF}"/>
              </a:ext>
            </a:extLst>
          </p:cNvPr>
          <p:cNvSpPr>
            <a:spLocks noGrp="1"/>
          </p:cNvSpPr>
          <p:nvPr>
            <p:ph type="title"/>
          </p:nvPr>
        </p:nvSpPr>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64E5A6FA-A8AB-3142-97AC-D6CFD989F409}"/>
              </a:ext>
              <a:ext uri="{C183D7F6-B498-43B3-948B-1728B52AA6E4}">
                <adec:decorative xmlns:adec="http://schemas.microsoft.com/office/drawing/2017/decorative" val="1"/>
              </a:ext>
            </a:extLst>
          </p:cNvPr>
          <p:cNvCxnSpPr/>
          <p:nvPr userDrawn="1"/>
        </p:nvCxnSpPr>
        <p:spPr>
          <a:xfrm>
            <a:off x="-51955" y="3580648"/>
            <a:ext cx="12297875"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1">
            <a:extLst>
              <a:ext uri="{FF2B5EF4-FFF2-40B4-BE49-F238E27FC236}">
                <a16:creationId xmlns:a16="http://schemas.microsoft.com/office/drawing/2014/main" id="{92ADF57F-1208-044C-B19D-B266338645D3}"/>
              </a:ext>
            </a:extLst>
          </p:cNvPr>
          <p:cNvSpPr>
            <a:spLocks noGrp="1"/>
          </p:cNvSpPr>
          <p:nvPr>
            <p:ph type="body" sz="quarter" idx="29" hasCustomPrompt="1"/>
          </p:nvPr>
        </p:nvSpPr>
        <p:spPr>
          <a:xfrm>
            <a:off x="932867" y="3706344"/>
            <a:ext cx="787056" cy="239981"/>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sp>
        <p:nvSpPr>
          <p:cNvPr id="12" name="Picture Placeholder 8">
            <a:extLst>
              <a:ext uri="{FF2B5EF4-FFF2-40B4-BE49-F238E27FC236}">
                <a16:creationId xmlns:a16="http://schemas.microsoft.com/office/drawing/2014/main" id="{613703FA-2A85-034F-8C26-851171AF1D6B}"/>
              </a:ext>
            </a:extLst>
          </p:cNvPr>
          <p:cNvSpPr>
            <a:spLocks noGrp="1"/>
          </p:cNvSpPr>
          <p:nvPr>
            <p:ph type="pic" sz="quarter" idx="13" hasCustomPrompt="1"/>
          </p:nvPr>
        </p:nvSpPr>
        <p:spPr>
          <a:xfrm>
            <a:off x="473157" y="1327170"/>
            <a:ext cx="3672840" cy="1919124"/>
          </a:xfrm>
          <a:prstGeom prst="rect">
            <a:avLst/>
          </a:prstGeom>
          <a:solidFill>
            <a:schemeClr val="bg1">
              <a:lumMod val="95000"/>
            </a:schemeClr>
          </a:solidFill>
        </p:spPr>
        <p:txBody>
          <a:bodyPr tIns="91440" anchor="t">
            <a:normAutofit/>
          </a:bodyPr>
          <a:lstStyle>
            <a:lvl1pPr marL="0" indent="0" algn="ctr">
              <a:buNone/>
              <a:defRPr sz="1400" b="0" i="0" cap="none">
                <a:solidFill>
                  <a:schemeClr val="tx2"/>
                </a:solidFill>
                <a:latin typeface="Arial Regular" charset="0"/>
                <a:ea typeface="Arial Regular" charset="0"/>
                <a:cs typeface="Arial Regular" charset="0"/>
              </a:defRPr>
            </a:lvl1pPr>
          </a:lstStyle>
          <a:p>
            <a:r>
              <a:rPr lang="en-US"/>
              <a:t>Drag photo to placeholder or click on icon to place photo from file.</a:t>
            </a:r>
          </a:p>
        </p:txBody>
      </p:sp>
      <p:sp>
        <p:nvSpPr>
          <p:cNvPr id="8" name="Text Placeholder 11">
            <a:extLst>
              <a:ext uri="{FF2B5EF4-FFF2-40B4-BE49-F238E27FC236}">
                <a16:creationId xmlns:a16="http://schemas.microsoft.com/office/drawing/2014/main" id="{A9098E85-ED64-264B-8931-0D0142B0B504}"/>
              </a:ext>
            </a:extLst>
          </p:cNvPr>
          <p:cNvSpPr>
            <a:spLocks noGrp="1"/>
          </p:cNvSpPr>
          <p:nvPr>
            <p:ph type="body" sz="quarter" idx="18" hasCustomPrompt="1"/>
          </p:nvPr>
        </p:nvSpPr>
        <p:spPr>
          <a:xfrm>
            <a:off x="2883148" y="5131124"/>
            <a:ext cx="3502393" cy="1008767"/>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 </a:t>
            </a:r>
            <a:r>
              <a:rPr lang="en-US" err="1"/>
              <a:t>commodo</a:t>
            </a:r>
            <a:r>
              <a:rPr lang="en-US"/>
              <a:t> </a:t>
            </a:r>
            <a:r>
              <a:rPr lang="en-US" err="1"/>
              <a:t>luctus</a:t>
            </a:r>
            <a:r>
              <a:rPr lang="en-US"/>
              <a:t>, nisi </a:t>
            </a:r>
            <a:r>
              <a:rPr lang="en-US" err="1"/>
              <a:t>erat</a:t>
            </a:r>
            <a:r>
              <a:rPr lang="en-US"/>
              <a:t>.</a:t>
            </a:r>
          </a:p>
        </p:txBody>
      </p:sp>
      <p:sp>
        <p:nvSpPr>
          <p:cNvPr id="6" name="Text Placeholder 11">
            <a:extLst>
              <a:ext uri="{FF2B5EF4-FFF2-40B4-BE49-F238E27FC236}">
                <a16:creationId xmlns:a16="http://schemas.microsoft.com/office/drawing/2014/main" id="{651AAE91-4722-A040-8BDA-0984681D447C}"/>
              </a:ext>
            </a:extLst>
          </p:cNvPr>
          <p:cNvSpPr>
            <a:spLocks noGrp="1"/>
          </p:cNvSpPr>
          <p:nvPr>
            <p:ph type="body" sz="quarter" idx="16" hasCustomPrompt="1"/>
          </p:nvPr>
        </p:nvSpPr>
        <p:spPr>
          <a:xfrm>
            <a:off x="4924539" y="1340818"/>
            <a:ext cx="3502393" cy="832731"/>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a:t>
            </a:r>
          </a:p>
        </p:txBody>
      </p:sp>
      <p:sp>
        <p:nvSpPr>
          <p:cNvPr id="15" name="Text Placeholder 11">
            <a:extLst>
              <a:ext uri="{FF2B5EF4-FFF2-40B4-BE49-F238E27FC236}">
                <a16:creationId xmlns:a16="http://schemas.microsoft.com/office/drawing/2014/main" id="{0F791A76-5B42-964B-AB28-1AC62FFAAE25}"/>
              </a:ext>
            </a:extLst>
          </p:cNvPr>
          <p:cNvSpPr>
            <a:spLocks noGrp="1"/>
          </p:cNvSpPr>
          <p:nvPr>
            <p:ph type="body" sz="quarter" idx="47" hasCustomPrompt="1"/>
          </p:nvPr>
        </p:nvSpPr>
        <p:spPr>
          <a:xfrm>
            <a:off x="5371994" y="4140630"/>
            <a:ext cx="2063127" cy="542494"/>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Secondary timeline event.</a:t>
            </a:r>
          </a:p>
        </p:txBody>
      </p:sp>
      <p:sp>
        <p:nvSpPr>
          <p:cNvPr id="11" name="Text Placeholder 11">
            <a:extLst>
              <a:ext uri="{FF2B5EF4-FFF2-40B4-BE49-F238E27FC236}">
                <a16:creationId xmlns:a16="http://schemas.microsoft.com/office/drawing/2014/main" id="{9D298AB1-BBC7-3944-815D-5D59C8AB02A2}"/>
              </a:ext>
            </a:extLst>
          </p:cNvPr>
          <p:cNvSpPr>
            <a:spLocks noGrp="1"/>
          </p:cNvSpPr>
          <p:nvPr>
            <p:ph type="body" sz="quarter" idx="30" hasCustomPrompt="1"/>
          </p:nvPr>
        </p:nvSpPr>
        <p:spPr>
          <a:xfrm>
            <a:off x="6985343" y="3721509"/>
            <a:ext cx="1035470" cy="295904"/>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2020</a:t>
            </a:r>
          </a:p>
        </p:txBody>
      </p:sp>
      <p:sp>
        <p:nvSpPr>
          <p:cNvPr id="14" name="Picture Placeholder 8">
            <a:extLst>
              <a:ext uri="{FF2B5EF4-FFF2-40B4-BE49-F238E27FC236}">
                <a16:creationId xmlns:a16="http://schemas.microsoft.com/office/drawing/2014/main" id="{6B74574A-7476-B746-BA18-CCEF19CC6E17}"/>
              </a:ext>
            </a:extLst>
          </p:cNvPr>
          <p:cNvSpPr>
            <a:spLocks noGrp="1"/>
          </p:cNvSpPr>
          <p:nvPr>
            <p:ph type="pic" sz="quarter" idx="32" hasCustomPrompt="1"/>
          </p:nvPr>
        </p:nvSpPr>
        <p:spPr>
          <a:xfrm>
            <a:off x="6849773" y="2317488"/>
            <a:ext cx="1189328" cy="991352"/>
          </a:xfrm>
          <a:prstGeom prst="rect">
            <a:avLst/>
          </a:prstGeom>
          <a:solidFill>
            <a:schemeClr val="bg1">
              <a:lumMod val="95000"/>
            </a:schemeClr>
          </a:solidFill>
        </p:spPr>
        <p:txBody>
          <a:bodyPr tIns="91440" anchor="t">
            <a:normAutofit/>
          </a:bodyPr>
          <a:lstStyle>
            <a:lvl1pPr marL="0" indent="0" algn="ctr">
              <a:buFont typeface="Arial" charset="0"/>
              <a:buNone/>
              <a:defRPr sz="1000" b="0" i="0" cap="none">
                <a:solidFill>
                  <a:schemeClr val="tx2"/>
                </a:solidFill>
                <a:latin typeface="Arial Regular" charset="0"/>
                <a:ea typeface="Arial Regular" charset="0"/>
                <a:cs typeface="Arial Regular" charset="0"/>
              </a:defRPr>
            </a:lvl1pPr>
          </a:lstStyle>
          <a:p>
            <a:r>
              <a:rPr lang="en-US"/>
              <a:t>Drag photo to placeholder or click on icon to place file from file.</a:t>
            </a:r>
          </a:p>
        </p:txBody>
      </p:sp>
      <p:sp>
        <p:nvSpPr>
          <p:cNvPr id="7" name="Text Placeholder 11">
            <a:extLst>
              <a:ext uri="{FF2B5EF4-FFF2-40B4-BE49-F238E27FC236}">
                <a16:creationId xmlns:a16="http://schemas.microsoft.com/office/drawing/2014/main" id="{CD3AC448-782E-EF43-BBBC-6621AF1E9E8A}"/>
              </a:ext>
            </a:extLst>
          </p:cNvPr>
          <p:cNvSpPr>
            <a:spLocks noGrp="1"/>
          </p:cNvSpPr>
          <p:nvPr>
            <p:ph type="body" sz="quarter" idx="17" hasCustomPrompt="1"/>
          </p:nvPr>
        </p:nvSpPr>
        <p:spPr>
          <a:xfrm>
            <a:off x="8207135" y="2314202"/>
            <a:ext cx="3169526" cy="785783"/>
          </a:xfrm>
          <a:prstGeom prst="rect">
            <a:avLst/>
          </a:prstGeom>
        </p:spPr>
        <p:txBody>
          <a:bodyPr lIns="0">
            <a:noAutofit/>
          </a:bodyPr>
          <a:lstStyle>
            <a:lvl1pPr marL="0" indent="0">
              <a:lnSpc>
                <a:spcPct val="110000"/>
              </a:lnSpc>
              <a:buNone/>
              <a:defRPr sz="1800" b="0" i="0" baseline="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non. </a:t>
            </a:r>
          </a:p>
        </p:txBody>
      </p:sp>
      <p:sp>
        <p:nvSpPr>
          <p:cNvPr id="13" name="Picture Placeholder 8">
            <a:extLst>
              <a:ext uri="{FF2B5EF4-FFF2-40B4-BE49-F238E27FC236}">
                <a16:creationId xmlns:a16="http://schemas.microsoft.com/office/drawing/2014/main" id="{FA0FCEBC-2816-B543-8E1F-ACE2DF77D42D}"/>
              </a:ext>
            </a:extLst>
          </p:cNvPr>
          <p:cNvSpPr>
            <a:spLocks noGrp="1"/>
          </p:cNvSpPr>
          <p:nvPr>
            <p:ph type="pic" sz="quarter" idx="31" hasCustomPrompt="1"/>
          </p:nvPr>
        </p:nvSpPr>
        <p:spPr>
          <a:xfrm>
            <a:off x="7772399" y="4233299"/>
            <a:ext cx="3624019" cy="1920240"/>
          </a:xfrm>
          <a:prstGeom prst="rect">
            <a:avLst/>
          </a:prstGeom>
          <a:solidFill>
            <a:schemeClr val="bg1">
              <a:lumMod val="95000"/>
            </a:schemeClr>
          </a:solidFill>
        </p:spPr>
        <p:txBody>
          <a:bodyPr tIns="91440" anchor="t">
            <a:normAutofit/>
          </a:bodyPr>
          <a:lstStyle>
            <a:lvl1pPr marL="0" indent="0" algn="ctr">
              <a:buNone/>
              <a:defRPr sz="1400" b="0" i="0" cap="none">
                <a:solidFill>
                  <a:schemeClr val="tx2"/>
                </a:solidFill>
                <a:latin typeface="Arial Regular" charset="0"/>
                <a:ea typeface="Arial Regular" charset="0"/>
                <a:cs typeface="Arial Regular" charset="0"/>
              </a:defRPr>
            </a:lvl1pPr>
          </a:lstStyle>
          <a:p>
            <a:r>
              <a:rPr lang="en-US"/>
              <a:t>Drag photo to placeholder or click on icon to place photo from file.</a:t>
            </a:r>
          </a:p>
        </p:txBody>
      </p:sp>
      <p:sp>
        <p:nvSpPr>
          <p:cNvPr id="21" name="Text Placeholder 20">
            <a:extLst>
              <a:ext uri="{FF2B5EF4-FFF2-40B4-BE49-F238E27FC236}">
                <a16:creationId xmlns:a16="http://schemas.microsoft.com/office/drawing/2014/main" id="{2E2634A4-E6B7-3240-B374-D1B173C7ED26}"/>
              </a:ext>
              <a:ext uri="{C183D7F6-B498-43B3-948B-1728B52AA6E4}">
                <adec:decorative xmlns:adec="http://schemas.microsoft.com/office/drawing/2017/decorative" val="1"/>
              </a:ext>
            </a:extLst>
          </p:cNvPr>
          <p:cNvSpPr>
            <a:spLocks noGrp="1"/>
          </p:cNvSpPr>
          <p:nvPr>
            <p:ph type="body" sz="quarter" idx="46" hasCustomPrompt="1"/>
          </p:nvPr>
        </p:nvSpPr>
        <p:spPr>
          <a:xfrm>
            <a:off x="5242318" y="3494598"/>
            <a:ext cx="148090" cy="150176"/>
          </a:xfrm>
          <a:prstGeom prst="ellipse">
            <a:avLst/>
          </a:prstGeom>
          <a:solidFill>
            <a:schemeClr val="accent3"/>
          </a:solidFill>
        </p:spPr>
        <p:txBody>
          <a:bodyPr>
            <a:normAutofit/>
          </a:bodyPr>
          <a:lstStyle>
            <a:lvl1pPr>
              <a:defRPr sz="100" b="0" i="0">
                <a:solidFill>
                  <a:schemeClr val="accent4"/>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es</a:t>
            </a:r>
          </a:p>
        </p:txBody>
      </p:sp>
      <p:sp>
        <p:nvSpPr>
          <p:cNvPr id="22" name="Text Placeholder 20">
            <a:extLst>
              <a:ext uri="{FF2B5EF4-FFF2-40B4-BE49-F238E27FC236}">
                <a16:creationId xmlns:a16="http://schemas.microsoft.com/office/drawing/2014/main" id="{984ECAAF-CB6E-134E-96D6-491218268A1C}"/>
              </a:ext>
              <a:ext uri="{C183D7F6-B498-43B3-948B-1728B52AA6E4}">
                <adec:decorative xmlns:adec="http://schemas.microsoft.com/office/drawing/2017/decorative" val="1"/>
              </a:ext>
            </a:extLst>
          </p:cNvPr>
          <p:cNvSpPr>
            <a:spLocks noGrp="1"/>
          </p:cNvSpPr>
          <p:nvPr>
            <p:ph type="body" sz="quarter" idx="49"/>
          </p:nvPr>
        </p:nvSpPr>
        <p:spPr>
          <a:xfrm>
            <a:off x="6749141" y="3475258"/>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5" name="Text Placeholder 20">
            <a:extLst>
              <a:ext uri="{FF2B5EF4-FFF2-40B4-BE49-F238E27FC236}">
                <a16:creationId xmlns:a16="http://schemas.microsoft.com/office/drawing/2014/main" id="{63800716-FD4F-414F-BD5C-76A9842C3102}"/>
              </a:ext>
              <a:ext uri="{C183D7F6-B498-43B3-948B-1728B52AA6E4}">
                <adec:decorative xmlns:adec="http://schemas.microsoft.com/office/drawing/2017/decorative" val="1"/>
              </a:ext>
            </a:extLst>
          </p:cNvPr>
          <p:cNvSpPr>
            <a:spLocks noGrp="1"/>
          </p:cNvSpPr>
          <p:nvPr>
            <p:ph type="body" sz="quarter" idx="50"/>
          </p:nvPr>
        </p:nvSpPr>
        <p:spPr>
          <a:xfrm>
            <a:off x="8666117" y="3466348"/>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6" name="Oval 15">
            <a:extLst>
              <a:ext uri="{FF2B5EF4-FFF2-40B4-BE49-F238E27FC236}">
                <a16:creationId xmlns:a16="http://schemas.microsoft.com/office/drawing/2014/main" id="{84E1E505-CF35-8544-9E79-7E5FAF95D8FD}"/>
              </a:ext>
              <a:ext uri="{C183D7F6-B498-43B3-948B-1728B52AA6E4}">
                <adec:decorative xmlns:adec="http://schemas.microsoft.com/office/drawing/2017/decorative" val="1"/>
              </a:ext>
            </a:extLst>
          </p:cNvPr>
          <p:cNvSpPr/>
          <p:nvPr userDrawn="1"/>
        </p:nvSpPr>
        <p:spPr>
          <a:xfrm>
            <a:off x="696997" y="3462107"/>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C7F5BB42-1ED2-CC4B-879B-C924BA7DFFD2}"/>
              </a:ext>
              <a:ext uri="{C183D7F6-B498-43B3-948B-1728B52AA6E4}">
                <adec:decorative xmlns:adec="http://schemas.microsoft.com/office/drawing/2017/decorative" val="1"/>
              </a:ext>
            </a:extLst>
          </p:cNvPr>
          <p:cNvSpPr/>
          <p:nvPr userDrawn="1"/>
        </p:nvSpPr>
        <p:spPr>
          <a:xfrm>
            <a:off x="2647040" y="3466348"/>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 Placeholder 20">
            <a:extLst>
              <a:ext uri="{FF2B5EF4-FFF2-40B4-BE49-F238E27FC236}">
                <a16:creationId xmlns:a16="http://schemas.microsoft.com/office/drawing/2014/main" id="{A6EF4567-C23A-9C40-BC57-74B6D961EC9B}"/>
              </a:ext>
              <a:ext uri="{C183D7F6-B498-43B3-948B-1728B52AA6E4}">
                <adec:decorative xmlns:adec="http://schemas.microsoft.com/office/drawing/2017/decorative" val="1"/>
              </a:ext>
            </a:extLst>
          </p:cNvPr>
          <p:cNvSpPr>
            <a:spLocks noGrp="1"/>
          </p:cNvSpPr>
          <p:nvPr>
            <p:ph type="body" sz="quarter" idx="24"/>
          </p:nvPr>
        </p:nvSpPr>
        <p:spPr>
          <a:xfrm>
            <a:off x="4735687" y="3464197"/>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Rectangle 17">
            <a:extLst>
              <a:ext uri="{FF2B5EF4-FFF2-40B4-BE49-F238E27FC236}">
                <a16:creationId xmlns:a16="http://schemas.microsoft.com/office/drawing/2014/main" id="{CB87FAB0-4575-6E4D-BA15-96C3808DF9F4}"/>
              </a:ext>
              <a:ext uri="{C183D7F6-B498-43B3-948B-1728B52AA6E4}">
                <adec:decorative xmlns:adec="http://schemas.microsoft.com/office/drawing/2017/decorative" val="1"/>
              </a:ext>
            </a:extLst>
          </p:cNvPr>
          <p:cNvSpPr/>
          <p:nvPr userDrawn="1"/>
        </p:nvSpPr>
        <p:spPr>
          <a:xfrm>
            <a:off x="2747520" y="3584746"/>
            <a:ext cx="9144" cy="2800857"/>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B0C1CE38-2D34-E048-85EF-3EF09FA72F69}"/>
              </a:ext>
              <a:ext uri="{C183D7F6-B498-43B3-948B-1728B52AA6E4}">
                <adec:decorative xmlns:adec="http://schemas.microsoft.com/office/drawing/2017/decorative" val="1"/>
              </a:ext>
            </a:extLst>
          </p:cNvPr>
          <p:cNvSpPr/>
          <p:nvPr userDrawn="1"/>
        </p:nvSpPr>
        <p:spPr>
          <a:xfrm>
            <a:off x="805702" y="3247111"/>
            <a:ext cx="9144" cy="27432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84A47DE1-CF2E-A941-84DE-543F779CB98A}"/>
              </a:ext>
              <a:ext uri="{C183D7F6-B498-43B3-948B-1728B52AA6E4}">
                <adec:decorative xmlns:adec="http://schemas.microsoft.com/office/drawing/2017/decorative" val="1"/>
              </a:ext>
            </a:extLst>
          </p:cNvPr>
          <p:cNvSpPr/>
          <p:nvPr userDrawn="1"/>
        </p:nvSpPr>
        <p:spPr>
          <a:xfrm>
            <a:off x="8771202" y="3556687"/>
            <a:ext cx="9144" cy="64008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658A7F0E-0639-934C-8DDC-0B1752AD9C52}"/>
              </a:ext>
              <a:ext uri="{C183D7F6-B498-43B3-948B-1728B52AA6E4}">
                <adec:decorative xmlns:adec="http://schemas.microsoft.com/office/drawing/2017/decorative" val="1"/>
              </a:ext>
            </a:extLst>
          </p:cNvPr>
          <p:cNvSpPr/>
          <p:nvPr userDrawn="1"/>
        </p:nvSpPr>
        <p:spPr>
          <a:xfrm>
            <a:off x="6865399" y="3320181"/>
            <a:ext cx="9144" cy="27432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962C4969-8164-E947-B2BA-B7E7433F9982}"/>
              </a:ext>
              <a:ext uri="{C183D7F6-B498-43B3-948B-1728B52AA6E4}">
                <adec:decorative xmlns:adec="http://schemas.microsoft.com/office/drawing/2017/decorative" val="1"/>
              </a:ext>
            </a:extLst>
          </p:cNvPr>
          <p:cNvSpPr/>
          <p:nvPr userDrawn="1"/>
        </p:nvSpPr>
        <p:spPr>
          <a:xfrm>
            <a:off x="4846984" y="1306664"/>
            <a:ext cx="9144" cy="219456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45B10AA9-9A88-2D46-BEA6-48244852C50E}"/>
              </a:ext>
              <a:ext uri="{C183D7F6-B498-43B3-948B-1728B52AA6E4}">
                <adec:decorative xmlns:adec="http://schemas.microsoft.com/office/drawing/2017/decorative" val="1"/>
              </a:ext>
            </a:extLst>
          </p:cNvPr>
          <p:cNvSpPr/>
          <p:nvPr userDrawn="1"/>
        </p:nvSpPr>
        <p:spPr>
          <a:xfrm>
            <a:off x="5309023" y="3630666"/>
            <a:ext cx="9144" cy="109728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E86185A2-F02F-6F42-8BF0-939801280DC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34" name="Picture 33">
            <a:extLst>
              <a:ext uri="{FF2B5EF4-FFF2-40B4-BE49-F238E27FC236}">
                <a16:creationId xmlns:a16="http://schemas.microsoft.com/office/drawing/2014/main" id="{7430640B-1A2B-9D4F-BF88-17333AF1DB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2900450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9:1W_Caption-Side-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57200" y="2211928"/>
            <a:ext cx="5302469" cy="2434144"/>
          </a:xfrm>
        </p:spPr>
        <p:txBody>
          <a:bodyPr anchor="t">
            <a:noAutofit/>
          </a:bodyPr>
          <a:lstStyle>
            <a:lvl1pPr>
              <a:defRPr sz="5400"/>
            </a:lvl1pPr>
          </a:lstStyle>
          <a:p>
            <a:r>
              <a:rPr lang="en-US"/>
              <a:t>Click to edit Master title style</a:t>
            </a:r>
          </a:p>
        </p:txBody>
      </p:sp>
      <p:sp>
        <p:nvSpPr>
          <p:cNvPr id="9" name="Picture Placeholder 8">
            <a:extLst>
              <a:ext uri="{FF2B5EF4-FFF2-40B4-BE49-F238E27FC236}">
                <a16:creationId xmlns:a16="http://schemas.microsoft.com/office/drawing/2014/main" id="{2CE7A8CB-7BD4-AD49-9B21-1BF8C66A18E8}"/>
              </a:ext>
            </a:extLst>
          </p:cNvPr>
          <p:cNvSpPr>
            <a:spLocks noGrp="1"/>
          </p:cNvSpPr>
          <p:nvPr>
            <p:ph type="pic" sz="quarter" idx="13" hasCustomPrompt="1"/>
          </p:nvPr>
        </p:nvSpPr>
        <p:spPr>
          <a:xfrm>
            <a:off x="6134100" y="0"/>
            <a:ext cx="6057900" cy="6858000"/>
          </a:xfrm>
          <a:prstGeom prst="rect">
            <a:avLst/>
          </a:prstGeom>
          <a:solidFill>
            <a:schemeClr val="bg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200" b="0">
                <a:latin typeface="+mn-l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photo to placeholder or click on icon to place photo from file. Ensure image is large enough in size and resolution.</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44752" y="6409944"/>
            <a:ext cx="460353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16" name="Picture 15">
            <a:extLst>
              <a:ext uri="{FF2B5EF4-FFF2-40B4-BE49-F238E27FC236}">
                <a16:creationId xmlns:a16="http://schemas.microsoft.com/office/drawing/2014/main" id="{60889E3F-EB40-5143-B4E0-3ECADB368E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2658893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9:1W_TitleOnly_w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8CB04C-CB07-B84C-9828-6F6DCCC54F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DB04FA2-454A-EE45-839D-3FDCDFD7BEDE}"/>
              </a:ext>
            </a:extLst>
          </p:cNvPr>
          <p:cNvSpPr>
            <a:spLocks noGrp="1"/>
          </p:cNvSpPr>
          <p:nvPr>
            <p:ph type="title"/>
          </p:nvPr>
        </p:nvSpPr>
        <p:spPr>
          <a:xfrm>
            <a:off x="434050" y="388274"/>
            <a:ext cx="11344368" cy="907126"/>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14" name="Picture 13">
            <a:extLst>
              <a:ext uri="{FF2B5EF4-FFF2-40B4-BE49-F238E27FC236}">
                <a16:creationId xmlns:a16="http://schemas.microsoft.com/office/drawing/2014/main" id="{EE5EED17-7595-9E4F-AAC1-6234C574C78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1652517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9:1W_Blank-w-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8CB04C-CB07-B84C-9828-6F6DCCC54F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Title 1" hidden="1">
            <a:extLst>
              <a:ext uri="{FF2B5EF4-FFF2-40B4-BE49-F238E27FC236}">
                <a16:creationId xmlns:a16="http://schemas.microsoft.com/office/drawing/2014/main" id="{8534D334-1679-C443-A260-4AE04FE85DE5}"/>
              </a:ext>
            </a:extLst>
          </p:cNvPr>
          <p:cNvSpPr>
            <a:spLocks noGrp="1"/>
          </p:cNvSpPr>
          <p:nvPr>
            <p:ph type="title" hasCustomPrompt="1"/>
          </p:nvPr>
        </p:nvSpPr>
        <p:spPr>
          <a:xfrm>
            <a:off x="419100" y="365125"/>
            <a:ext cx="11353800" cy="843565"/>
          </a:xfrm>
        </p:spPr>
        <p:txBody>
          <a:bodyPr/>
          <a:lstStyle>
            <a:lvl1pPr>
              <a:defRPr/>
            </a:lvl1pPr>
          </a:lstStyle>
          <a:p>
            <a:r>
              <a:rPr lang="en-US"/>
              <a:t>Slide with image</a:t>
            </a:r>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15" name="Picture 14">
            <a:extLst>
              <a:ext uri="{FF2B5EF4-FFF2-40B4-BE49-F238E27FC236}">
                <a16:creationId xmlns:a16="http://schemas.microsoft.com/office/drawing/2014/main" id="{3BC88CB3-BF65-0B4D-81E9-E6EC41547B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83780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9:1W_Blank">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76A9C6-9ADF-264F-82C6-5FFD4300B030}"/>
              </a:ext>
            </a:extLst>
          </p:cNvPr>
          <p:cNvSpPr>
            <a:spLocks noGrp="1"/>
          </p:cNvSpPr>
          <p:nvPr>
            <p:ph type="title" hasCustomPrompt="1"/>
          </p:nvPr>
        </p:nvSpPr>
        <p:spPr>
          <a:xfrm>
            <a:off x="419100" y="365125"/>
            <a:ext cx="11353800" cy="843565"/>
          </a:xfrm>
        </p:spPr>
        <p:txBody>
          <a:bodyPr/>
          <a:lstStyle>
            <a:lvl1pPr>
              <a:defRPr/>
            </a:lvl1pPr>
          </a:lstStyle>
          <a:p>
            <a:r>
              <a:rPr lang="en-US"/>
              <a:t>Slide with image</a:t>
            </a:r>
          </a:p>
        </p:txBody>
      </p:sp>
    </p:spTree>
    <p:extLst>
      <p:ext uri="{BB962C8B-B14F-4D97-AF65-F5344CB8AC3E}">
        <p14:creationId xmlns:p14="http://schemas.microsoft.com/office/powerpoint/2010/main" val="203391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9:1W_Title-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71062B75-9354-ED49-AB51-3344FB0C7743}"/>
              </a:ext>
            </a:extLst>
          </p:cNvPr>
          <p:cNvSpPr>
            <a:spLocks noGrp="1"/>
          </p:cNvSpPr>
          <p:nvPr>
            <p:ph sz="quarter" idx="13" hasCustomPrompt="1"/>
          </p:nvPr>
        </p:nvSpPr>
        <p:spPr>
          <a:xfrm>
            <a:off x="419100" y="1333500"/>
            <a:ext cx="11359318" cy="4835524"/>
          </a:xfrm>
          <a:prstGeom prst="rect">
            <a:avLst/>
          </a:prstGeom>
        </p:spPr>
        <p:txBody>
          <a:bodyPr/>
          <a:lstStyle>
            <a:lvl1pPr>
              <a:lnSpc>
                <a:spcPct val="100000"/>
              </a:lnSpc>
              <a:buFontTx/>
              <a:buNone/>
              <a:defRPr/>
            </a:lvl1pPr>
          </a:lstStyle>
          <a:p>
            <a:pPr lvl="0"/>
            <a:r>
              <a:rPr lang="en-US"/>
              <a:t>Click to add content</a:t>
            </a:r>
          </a:p>
        </p:txBody>
      </p:sp>
      <p:sp>
        <p:nvSpPr>
          <p:cNvPr id="5" name="Footer Placeholder 4">
            <a:extLst>
              <a:ext uri="{FF2B5EF4-FFF2-40B4-BE49-F238E27FC236}">
                <a16:creationId xmlns:a16="http://schemas.microsoft.com/office/drawing/2014/main" id="{4548D53F-9797-B141-B5E7-AB9CB133F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spTree>
    <p:extLst>
      <p:ext uri="{BB962C8B-B14F-4D97-AF65-F5344CB8AC3E}">
        <p14:creationId xmlns:p14="http://schemas.microsoft.com/office/powerpoint/2010/main" val="2310321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9:1W_Closing-Slide-Project-Info">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4C8FD434-0BC0-3F44-B92B-4573B8018E20}"/>
              </a:ext>
            </a:extLst>
          </p:cNvPr>
          <p:cNvSpPr>
            <a:spLocks noGrp="1"/>
          </p:cNvSpPr>
          <p:nvPr>
            <p:ph type="body" sz="quarter" idx="17" hasCustomPrompt="1"/>
          </p:nvPr>
        </p:nvSpPr>
        <p:spPr>
          <a:xfrm>
            <a:off x="419101" y="567647"/>
            <a:ext cx="8961568" cy="727753"/>
          </a:xfrm>
          <a:prstGeom prst="rect">
            <a:avLst/>
          </a:prstGeom>
        </p:spPr>
        <p:txBody>
          <a:bodyPr>
            <a:normAutofit/>
          </a:bodyPr>
          <a:lstStyle>
            <a:lvl1pPr marL="0" marR="0" indent="0" algn="l" defTabSz="914400" rtl="0" eaLnBrk="1" fontAlgn="auto" latinLnBrk="0" hangingPunct="1">
              <a:lnSpc>
                <a:spcPct val="100000"/>
              </a:lnSpc>
              <a:spcBef>
                <a:spcPts val="600"/>
              </a:spcBef>
              <a:spcAft>
                <a:spcPts val="600"/>
              </a:spcAft>
              <a:buClrTx/>
              <a:buSzTx/>
              <a:buFont typeface="Arial"/>
              <a:buNone/>
              <a:tabLst/>
              <a:defRPr sz="2000">
                <a:solidFill>
                  <a:srgbClr val="FF00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If needed, use this slide to add required contract or project information specific to your sponsor.</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sp>
        <p:nvSpPr>
          <p:cNvPr id="12" name="Text Placeholder 2">
            <a:extLst>
              <a:ext uri="{FF2B5EF4-FFF2-40B4-BE49-F238E27FC236}">
                <a16:creationId xmlns:a16="http://schemas.microsoft.com/office/drawing/2014/main" id="{3C93DD08-8331-E44E-9D32-7574B38AD515}"/>
              </a:ext>
            </a:extLst>
          </p:cNvPr>
          <p:cNvSpPr>
            <a:spLocks noGrp="1"/>
          </p:cNvSpPr>
          <p:nvPr>
            <p:ph type="body" sz="quarter" idx="16"/>
          </p:nvPr>
        </p:nvSpPr>
        <p:spPr>
          <a:xfrm>
            <a:off x="446906" y="2295074"/>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DD3441D4-0027-D84A-889B-7249B93CDDF8}"/>
              </a:ext>
            </a:extLst>
          </p:cNvPr>
          <p:cNvSpPr>
            <a:spLocks noGrp="1"/>
          </p:cNvSpPr>
          <p:nvPr>
            <p:ph type="body" sz="quarter" idx="13"/>
          </p:nvPr>
        </p:nvSpPr>
        <p:spPr>
          <a:xfrm>
            <a:off x="446906" y="2846238"/>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Text Placeholder 2">
            <a:extLst>
              <a:ext uri="{FF2B5EF4-FFF2-40B4-BE49-F238E27FC236}">
                <a16:creationId xmlns:a16="http://schemas.microsoft.com/office/drawing/2014/main" id="{612F51B0-4CA3-854C-9CC8-7D24EB8C9EF4}"/>
              </a:ext>
            </a:extLst>
          </p:cNvPr>
          <p:cNvSpPr>
            <a:spLocks noGrp="1"/>
          </p:cNvSpPr>
          <p:nvPr>
            <p:ph type="body" sz="quarter" idx="14"/>
          </p:nvPr>
        </p:nvSpPr>
        <p:spPr>
          <a:xfrm>
            <a:off x="446906" y="3397402"/>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Text Placeholder 2">
            <a:extLst>
              <a:ext uri="{FF2B5EF4-FFF2-40B4-BE49-F238E27FC236}">
                <a16:creationId xmlns:a16="http://schemas.microsoft.com/office/drawing/2014/main" id="{7B45E37C-649D-F343-ACBF-CE939366D021}"/>
              </a:ext>
            </a:extLst>
          </p:cNvPr>
          <p:cNvSpPr>
            <a:spLocks noGrp="1"/>
          </p:cNvSpPr>
          <p:nvPr>
            <p:ph type="body" sz="quarter" idx="15"/>
          </p:nvPr>
        </p:nvSpPr>
        <p:spPr>
          <a:xfrm>
            <a:off x="446906" y="3948565"/>
            <a:ext cx="5649094" cy="152707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38" name="Picture 9">
            <a:extLst>
              <a:ext uri="{FF2B5EF4-FFF2-40B4-BE49-F238E27FC236}">
                <a16:creationId xmlns:a16="http://schemas.microsoft.com/office/drawing/2014/main" id="{50ED104D-6AB0-A240-867C-65EB1F04D98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8230293" y="5685414"/>
            <a:ext cx="3513010" cy="491066"/>
          </a:xfrm>
          <a:prstGeom prst="rect">
            <a:avLst/>
          </a:prstGeom>
        </p:spPr>
      </p:pic>
    </p:spTree>
    <p:extLst>
      <p:ext uri="{BB962C8B-B14F-4D97-AF65-F5344CB8AC3E}">
        <p14:creationId xmlns:p14="http://schemas.microsoft.com/office/powerpoint/2010/main" val="1693894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9:1W_Closing-Slide-Contact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834806" y="3262876"/>
            <a:ext cx="6196663" cy="548640"/>
          </a:xfrm>
          <a:prstGeom prst="rect">
            <a:avLst/>
          </a:prstGeom>
        </p:spPr>
        <p:txBody>
          <a:bodyPr anchor="ctr"/>
          <a:lstStyle>
            <a:lvl1pPr>
              <a:buFontTx/>
              <a:buNone/>
              <a:defRPr/>
            </a:lvl1pPr>
          </a:lstStyle>
          <a:p>
            <a:pPr lvl="0"/>
            <a:r>
              <a:rPr lang="en-US"/>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834806" y="3884106"/>
            <a:ext cx="6196663" cy="548640"/>
          </a:xfrm>
          <a:prstGeom prst="rect">
            <a:avLst/>
          </a:prstGeom>
        </p:spPr>
        <p:txBody>
          <a:bodyPr anchor="ctr"/>
          <a:lstStyle>
            <a:lvl1pPr>
              <a:buFontTx/>
              <a:buNone/>
              <a:defRPr/>
            </a:lvl1pPr>
          </a:lstStyle>
          <a:p>
            <a:pPr lvl="0"/>
            <a:r>
              <a:rPr lang="en-US" err="1"/>
              <a:t>email@mitre.org</a:t>
            </a:r>
            <a:endParaRPr lang="en-US"/>
          </a:p>
        </p:txBody>
      </p:sp>
      <p:pic>
        <p:nvPicPr>
          <p:cNvPr id="14" name="Picture 13">
            <a:extLst>
              <a:ext uri="{FF2B5EF4-FFF2-40B4-BE49-F238E27FC236}">
                <a16:creationId xmlns:a16="http://schemas.microsoft.com/office/drawing/2014/main" id="{8B03ABCE-57D0-D849-A0BF-DE80B527E25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85690" y="4557066"/>
            <a:ext cx="457200" cy="457200"/>
          </a:xfrm>
          <a:prstGeom prst="rect">
            <a:avLst/>
          </a:prstGeom>
        </p:spPr>
      </p:pic>
      <p:sp>
        <p:nvSpPr>
          <p:cNvPr id="19" name="Text Placeholder 2">
            <a:extLst>
              <a:ext uri="{FF2B5EF4-FFF2-40B4-BE49-F238E27FC236}">
                <a16:creationId xmlns:a16="http://schemas.microsoft.com/office/drawing/2014/main" id="{C2210306-A808-2E4A-B31D-FFC4F65B2EF7}"/>
              </a:ext>
            </a:extLst>
          </p:cNvPr>
          <p:cNvSpPr>
            <a:spLocks noGrp="1"/>
          </p:cNvSpPr>
          <p:nvPr>
            <p:ph type="body" sz="quarter" idx="16" hasCustomPrompt="1"/>
          </p:nvPr>
        </p:nvSpPr>
        <p:spPr>
          <a:xfrm>
            <a:off x="834806" y="4505336"/>
            <a:ext cx="6196663" cy="548640"/>
          </a:xfrm>
          <a:prstGeom prst="rect">
            <a:avLst/>
          </a:prstGeom>
        </p:spPr>
        <p:txBody>
          <a:bodyPr anchor="ctr"/>
          <a:lstStyle>
            <a:lvl1pPr>
              <a:buFontTx/>
              <a:buNone/>
              <a:defRPr/>
            </a:lvl1pPr>
          </a:lstStyle>
          <a:p>
            <a:pPr lvl="0"/>
            <a:r>
              <a:rPr lang="en-US"/>
              <a:t>@</a:t>
            </a:r>
            <a:r>
              <a:rPr lang="en-US" err="1"/>
              <a:t>TwitterHandle</a:t>
            </a:r>
            <a:endParaRPr lang="en-US"/>
          </a:p>
        </p:txBody>
      </p:sp>
      <p:pic>
        <p:nvPicPr>
          <p:cNvPr id="15" name="Picture 14">
            <a:extLst>
              <a:ext uri="{FF2B5EF4-FFF2-40B4-BE49-F238E27FC236}">
                <a16:creationId xmlns:a16="http://schemas.microsoft.com/office/drawing/2014/main" id="{CD69A4FD-5642-6546-BCCD-6B3A3C1A7B9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435024" y="5212006"/>
            <a:ext cx="418831" cy="355455"/>
          </a:xfrm>
          <a:prstGeom prst="rect">
            <a:avLst/>
          </a:prstGeom>
        </p:spPr>
      </p:pic>
      <p:sp>
        <p:nvSpPr>
          <p:cNvPr id="18" name="Text Placeholder 2">
            <a:extLst>
              <a:ext uri="{FF2B5EF4-FFF2-40B4-BE49-F238E27FC236}">
                <a16:creationId xmlns:a16="http://schemas.microsoft.com/office/drawing/2014/main" id="{D717D3CB-D2D4-6A49-BA33-1E044F035217}"/>
              </a:ext>
            </a:extLst>
          </p:cNvPr>
          <p:cNvSpPr>
            <a:spLocks noGrp="1"/>
          </p:cNvSpPr>
          <p:nvPr>
            <p:ph type="body" sz="quarter" idx="15" hasCustomPrompt="1"/>
          </p:nvPr>
        </p:nvSpPr>
        <p:spPr>
          <a:xfrm>
            <a:off x="834806" y="5126567"/>
            <a:ext cx="6196663" cy="548640"/>
          </a:xfrm>
          <a:prstGeom prst="rect">
            <a:avLst/>
          </a:prstGeom>
        </p:spPr>
        <p:txBody>
          <a:bodyPr anchor="ctr"/>
          <a:lstStyle>
            <a:lvl1pPr>
              <a:buFontTx/>
              <a:buNone/>
              <a:defRPr/>
            </a:lvl1pPr>
          </a:lstStyle>
          <a:p>
            <a:pPr lvl="0"/>
            <a:r>
              <a:rPr lang="en-US" err="1"/>
              <a:t>linkedin.com</a:t>
            </a:r>
            <a:r>
              <a:rPr lang="en-US"/>
              <a:t>/in/</a:t>
            </a:r>
            <a:r>
              <a:rPr lang="en-US" err="1"/>
              <a:t>firstnamelastname</a:t>
            </a:r>
            <a:endParaRPr lang="en-US"/>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39" name="Picture 9">
            <a:extLst>
              <a:ext uri="{FF2B5EF4-FFF2-40B4-BE49-F238E27FC236}">
                <a16:creationId xmlns:a16="http://schemas.microsoft.com/office/drawing/2014/main" id="{0998B41D-797B-7A42-83D6-E73370210B4D}"/>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8230293" y="5685414"/>
            <a:ext cx="3513010" cy="491066"/>
          </a:xfrm>
          <a:prstGeom prst="rect">
            <a:avLst/>
          </a:prstGeom>
        </p:spPr>
      </p:pic>
    </p:spTree>
    <p:extLst>
      <p:ext uri="{BB962C8B-B14F-4D97-AF65-F5344CB8AC3E}">
        <p14:creationId xmlns:p14="http://schemas.microsoft.com/office/powerpoint/2010/main" val="376712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E61D463-0D7B-49E8-BB56-5C726960653B}"/>
              </a:ext>
            </a:extLst>
          </p:cNvPr>
          <p:cNvPicPr>
            <a:picLocks noChangeAspect="1"/>
          </p:cNvPicPr>
          <p:nvPr userDrawn="1"/>
        </p:nvPicPr>
        <p:blipFill>
          <a:blip r:embed="rId2"/>
          <a:stretch>
            <a:fillRect/>
          </a:stretch>
        </p:blipFill>
        <p:spPr>
          <a:xfrm>
            <a:off x="0" y="-19859"/>
            <a:ext cx="12192000" cy="6856286"/>
          </a:xfrm>
          <a:prstGeom prst="rect">
            <a:avLst/>
          </a:prstGeom>
        </p:spPr>
      </p:pic>
      <p:sp>
        <p:nvSpPr>
          <p:cNvPr id="2" name="Title 1"/>
          <p:cNvSpPr>
            <a:spLocks noGrp="1"/>
          </p:cNvSpPr>
          <p:nvPr>
            <p:ph type="ctrTitle" hasCustomPrompt="1"/>
          </p:nvPr>
        </p:nvSpPr>
        <p:spPr>
          <a:xfrm>
            <a:off x="1171075" y="1148641"/>
            <a:ext cx="9524999" cy="2095453"/>
          </a:xfrm>
        </p:spPr>
        <p:txBody>
          <a:bodyPr anchor="b" anchorCtr="0">
            <a:noAutofit/>
          </a:bodyPr>
          <a:lstStyle>
            <a:lvl1pPr algn="l">
              <a:defRPr sz="5400">
                <a:solidFill>
                  <a:srgbClr val="0B2338"/>
                </a:solidFill>
              </a:defRPr>
            </a:lvl1pPr>
          </a:lstStyle>
          <a:p>
            <a:r>
              <a:rPr lang="en-US"/>
              <a:t>Click to Edit Title</a:t>
            </a:r>
          </a:p>
        </p:txBody>
      </p:sp>
      <p:sp>
        <p:nvSpPr>
          <p:cNvPr id="3" name="Subtitle 2"/>
          <p:cNvSpPr>
            <a:spLocks noGrp="1"/>
          </p:cNvSpPr>
          <p:nvPr>
            <p:ph type="subTitle" idx="1" hasCustomPrompt="1"/>
          </p:nvPr>
        </p:nvSpPr>
        <p:spPr>
          <a:xfrm>
            <a:off x="1171075" y="3914346"/>
            <a:ext cx="4838700" cy="299750"/>
          </a:xfrm>
          <a:prstGeom prst="rect">
            <a:avLst/>
          </a:prstGeom>
        </p:spPr>
        <p:txBody>
          <a:bodyPr lIns="91440" anchor="ctr">
            <a:noAutofit/>
          </a:bodyPr>
          <a:lstStyle>
            <a:lvl1pPr marL="0" indent="0" algn="l">
              <a:buNone/>
              <a:defRPr sz="2000" b="1" baseline="0">
                <a:solidFill>
                  <a:srgbClr val="0B23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00, 2020</a:t>
            </a:r>
          </a:p>
        </p:txBody>
      </p:sp>
      <p:sp>
        <p:nvSpPr>
          <p:cNvPr id="6" name="Text Placeholder 5">
            <a:extLst>
              <a:ext uri="{FF2B5EF4-FFF2-40B4-BE49-F238E27FC236}">
                <a16:creationId xmlns:a16="http://schemas.microsoft.com/office/drawing/2014/main" id="{AFABAFCE-37DF-C848-A96E-2E4CDBC39FA6}"/>
              </a:ext>
            </a:extLst>
          </p:cNvPr>
          <p:cNvSpPr>
            <a:spLocks noGrp="1"/>
          </p:cNvSpPr>
          <p:nvPr>
            <p:ph type="body" sz="quarter" idx="18" hasCustomPrompt="1"/>
          </p:nvPr>
        </p:nvSpPr>
        <p:spPr>
          <a:xfrm>
            <a:off x="1171075" y="3408284"/>
            <a:ext cx="4838700" cy="398567"/>
          </a:xfrm>
          <a:prstGeom prst="rect">
            <a:avLst/>
          </a:prstGeom>
        </p:spPr>
        <p:txBody>
          <a:bodyPr lIns="91440" anchor="ctr">
            <a:noAutofit/>
          </a:bodyPr>
          <a:lstStyle>
            <a:lvl1pPr>
              <a:defRPr sz="2800">
                <a:solidFill>
                  <a:srgbClr val="0B2338"/>
                </a:solidFill>
              </a:defRPr>
            </a:lvl1pPr>
          </a:lstStyle>
          <a:p>
            <a:pPr lvl="0"/>
            <a:r>
              <a:rPr lang="en-US"/>
              <a:t>Presenter Name</a:t>
            </a:r>
          </a:p>
        </p:txBody>
      </p:sp>
      <p:sp>
        <p:nvSpPr>
          <p:cNvPr id="30" name="Text Placeholder 29">
            <a:extLst>
              <a:ext uri="{FF2B5EF4-FFF2-40B4-BE49-F238E27FC236}">
                <a16:creationId xmlns:a16="http://schemas.microsoft.com/office/drawing/2014/main" id="{1139A499-48C2-4F71-8985-38757950E5C1}"/>
              </a:ext>
            </a:extLst>
          </p:cNvPr>
          <p:cNvSpPr>
            <a:spLocks noGrp="1"/>
          </p:cNvSpPr>
          <p:nvPr>
            <p:ph type="body" sz="quarter" idx="19" hasCustomPrompt="1"/>
          </p:nvPr>
        </p:nvSpPr>
        <p:spPr>
          <a:xfrm>
            <a:off x="1" y="1"/>
            <a:ext cx="10394950" cy="1149350"/>
          </a:xfrm>
        </p:spPr>
        <p:txBody>
          <a:bodyPr/>
          <a:lstStyle>
            <a:lvl1pPr marL="0" marR="0" indent="0" algn="l" defTabSz="914400" rtl="0" eaLnBrk="1" fontAlgn="auto" latinLnBrk="0" hangingPunct="1">
              <a:lnSpc>
                <a:spcPct val="100000"/>
              </a:lnSpc>
              <a:spcBef>
                <a:spcPts val="600"/>
              </a:spcBef>
              <a:spcAft>
                <a:spcPts val="600"/>
              </a:spcAft>
              <a:buClrTx/>
              <a:buSzTx/>
              <a:buFont typeface="Arial"/>
              <a:buNone/>
              <a:tabLst/>
              <a:defRPr>
                <a:solidFill>
                  <a:srgbClr val="FF00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Disclaimer: Print Option Only</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pic>
        <p:nvPicPr>
          <p:cNvPr id="10" name="Picture 9">
            <a:extLst>
              <a:ext uri="{FF2B5EF4-FFF2-40B4-BE49-F238E27FC236}">
                <a16:creationId xmlns:a16="http://schemas.microsoft.com/office/drawing/2014/main" id="{30685F00-B57A-43B4-81F8-767DCCA69086}"/>
              </a:ext>
            </a:extLst>
          </p:cNvPr>
          <p:cNvPicPr>
            <a:picLocks noChangeAspect="1"/>
          </p:cNvPicPr>
          <p:nvPr userDrawn="1"/>
        </p:nvPicPr>
        <p:blipFill>
          <a:blip r:embed="rId3"/>
          <a:stretch>
            <a:fillRect/>
          </a:stretch>
        </p:blipFill>
        <p:spPr>
          <a:xfrm>
            <a:off x="7291857" y="5665337"/>
            <a:ext cx="3898649" cy="591189"/>
          </a:xfrm>
          <a:prstGeom prst="rect">
            <a:avLst/>
          </a:prstGeom>
        </p:spPr>
      </p:pic>
    </p:spTree>
    <p:extLst>
      <p:ext uri="{BB962C8B-B14F-4D97-AF65-F5344CB8AC3E}">
        <p14:creationId xmlns:p14="http://schemas.microsoft.com/office/powerpoint/2010/main" val="2620611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ullet List_White">
    <p:bg>
      <p:bgRef idx="1001">
        <a:schemeClr val="bg2"/>
      </p:bgRef>
    </p:bg>
    <p:spTree>
      <p:nvGrpSpPr>
        <p:cNvPr id="1" name=""/>
        <p:cNvGrpSpPr/>
        <p:nvPr/>
      </p:nvGrpSpPr>
      <p:grpSpPr>
        <a:xfrm>
          <a:off x="0" y="0"/>
          <a:ext cx="0" cy="0"/>
          <a:chOff x="0" y="0"/>
          <a:chExt cx="0" cy="0"/>
        </a:xfrm>
      </p:grpSpPr>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457200" y="396905"/>
            <a:ext cx="11277600" cy="693337"/>
          </a:xfrm>
        </p:spPr>
        <p:txBody>
          <a:bodyPr/>
          <a:lstStyle>
            <a:lvl1pPr>
              <a:defRPr sz="3200">
                <a:solidFill>
                  <a:schemeClr val="tx2"/>
                </a:solidFill>
              </a:defRPr>
            </a:lvl1pPr>
          </a:lstStyle>
          <a:p>
            <a:r>
              <a:rPr lang="en-US"/>
              <a:t>Slide Title, Arial 32 pt.</a:t>
            </a:r>
          </a:p>
        </p:txBody>
      </p:sp>
      <p:sp>
        <p:nvSpPr>
          <p:cNvPr id="8" name="Content Placeholder 4">
            <a:extLst>
              <a:ext uri="{FF2B5EF4-FFF2-40B4-BE49-F238E27FC236}">
                <a16:creationId xmlns:a16="http://schemas.microsoft.com/office/drawing/2014/main" id="{86B32392-5B55-403B-BA4E-35EE7D3DE154}"/>
              </a:ext>
            </a:extLst>
          </p:cNvPr>
          <p:cNvSpPr>
            <a:spLocks noGrp="1"/>
          </p:cNvSpPr>
          <p:nvPr>
            <p:ph sz="quarter" idx="12" hasCustomPrompt="1"/>
          </p:nvPr>
        </p:nvSpPr>
        <p:spPr>
          <a:xfrm>
            <a:off x="457200" y="1246909"/>
            <a:ext cx="11277600" cy="5001491"/>
          </a:xfrm>
        </p:spPr>
        <p:txBody>
          <a:bodyPr>
            <a:noAutofit/>
          </a:bodyPr>
          <a:lstStyle>
            <a:lvl1pPr marL="225425" indent="-225425">
              <a:buFont typeface="Wingdings" panose="05000000000000000000" pitchFamily="2" charset="2"/>
              <a:buChar char="§"/>
              <a:defRPr b="0">
                <a:solidFill>
                  <a:schemeClr val="tx2"/>
                </a:solidFill>
              </a:defRPr>
            </a:lvl1pPr>
            <a:lvl2pPr marL="688975" indent="-344488">
              <a:buClr>
                <a:schemeClr val="tx1"/>
              </a:buClr>
              <a:buSzPct val="100000"/>
              <a:buFont typeface="Wingdings" panose="05000000000000000000" pitchFamily="2" charset="2"/>
              <a:buChar char="§"/>
              <a:defRPr>
                <a:solidFill>
                  <a:schemeClr val="tx2"/>
                </a:solidFill>
              </a:defRPr>
            </a:lvl2pPr>
            <a:lvl3pPr marL="1033463" indent="-344488">
              <a:buSzPct val="100000"/>
              <a:buFont typeface="Wingdings" panose="05000000000000000000" pitchFamily="2" charset="2"/>
              <a:buChar char="§"/>
              <a:defRPr sz="2200">
                <a:solidFill>
                  <a:schemeClr val="tx2"/>
                </a:solidFill>
              </a:defRPr>
            </a:lvl3pPr>
            <a:lvl4pPr marL="1033463" indent="-344488">
              <a:buFont typeface="Courier New" panose="02070309020205020404" pitchFamily="49" charset="0"/>
              <a:buChar char="o"/>
              <a:defRPr sz="2200">
                <a:solidFill>
                  <a:schemeClr val="tx2"/>
                </a:solidFill>
              </a:defRPr>
            </a:lvl4pPr>
            <a:lvl5pPr marL="1377950" indent="-238125">
              <a:buSzPct val="100000"/>
              <a:buFont typeface="Wingdings" panose="05000000000000000000" pitchFamily="2" charset="2"/>
              <a:buChar char="§"/>
              <a:defRPr sz="1800">
                <a:solidFill>
                  <a:schemeClr val="tx2"/>
                </a:solidFill>
              </a:defRPr>
            </a:lvl5pPr>
            <a:lvl6pPr marL="1603375" indent="-225425">
              <a:buSzPct val="100000"/>
              <a:buFont typeface="Wingdings" panose="05000000000000000000" pitchFamily="2" charset="2"/>
              <a:buChar char="§"/>
              <a:defRPr sz="1600">
                <a:solidFill>
                  <a:schemeClr val="tx1"/>
                </a:solidFill>
              </a:defRPr>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
        <p:nvSpPr>
          <p:cNvPr id="5" name="Date Placeholder 3">
            <a:extLst>
              <a:ext uri="{FF2B5EF4-FFF2-40B4-BE49-F238E27FC236}">
                <a16:creationId xmlns:a16="http://schemas.microsoft.com/office/drawing/2014/main" id="{64FD98F8-E8F5-47CF-AFA5-B9F1ADC048F9}"/>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pPr/>
              <a:t>7/8/2023</a:t>
            </a:fld>
            <a:endParaRPr lang="en-US"/>
          </a:p>
        </p:txBody>
      </p:sp>
      <p:sp>
        <p:nvSpPr>
          <p:cNvPr id="6" name="Footer Placeholder 4">
            <a:extLst>
              <a:ext uri="{FF2B5EF4-FFF2-40B4-BE49-F238E27FC236}">
                <a16:creationId xmlns:a16="http://schemas.microsoft.com/office/drawing/2014/main" id="{E730CCF8-644B-4D12-A6CE-7EC47BC6C2B4}"/>
              </a:ext>
            </a:extLst>
          </p:cNvPr>
          <p:cNvSpPr>
            <a:spLocks noGrp="1"/>
          </p:cNvSpPr>
          <p:nvPr>
            <p:ph type="ftr" sz="quarter" idx="3"/>
          </p:nvPr>
        </p:nvSpPr>
        <p:spPr>
          <a:xfrm>
            <a:off x="2734574" y="6356350"/>
            <a:ext cx="6866626"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 2021 THE MITRE CORPORATION. ALL RIGHTS RESERVED. APPROVED FOR PUBLIC RELEASE 21-3456.</a:t>
            </a:r>
          </a:p>
        </p:txBody>
      </p:sp>
      <p:sp>
        <p:nvSpPr>
          <p:cNvPr id="12" name="Slide Number Placeholder 5">
            <a:extLst>
              <a:ext uri="{FF2B5EF4-FFF2-40B4-BE49-F238E27FC236}">
                <a16:creationId xmlns:a16="http://schemas.microsoft.com/office/drawing/2014/main" id="{E7594B2A-10C4-4B26-A400-BD015B80B027}"/>
              </a:ext>
            </a:extLst>
          </p:cNvPr>
          <p:cNvSpPr txBox="1">
            <a:spLocks/>
          </p:cNvSpPr>
          <p:nvPr userDrawn="1"/>
        </p:nvSpPr>
        <p:spPr>
          <a:xfrm>
            <a:off x="889383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800" smtClean="0"/>
              <a:pPr/>
              <a:t>‹#›</a:t>
            </a:fld>
            <a:endParaRPr lang="en-US" sz="800"/>
          </a:p>
        </p:txBody>
      </p:sp>
    </p:spTree>
    <p:extLst>
      <p:ext uri="{BB962C8B-B14F-4D97-AF65-F5344CB8AC3E}">
        <p14:creationId xmlns:p14="http://schemas.microsoft.com/office/powerpoint/2010/main" val="408352555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55406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5165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6642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_content_White">
    <p:bg>
      <p:bgRef idx="1001">
        <a:schemeClr val="bg2"/>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457200" y="396281"/>
            <a:ext cx="11277600" cy="693337"/>
          </a:xfrm>
        </p:spPr>
        <p:txBody>
          <a:bodyPr/>
          <a:lstStyle>
            <a:lvl1pPr>
              <a:defRPr sz="3200">
                <a:solidFill>
                  <a:schemeClr val="tx2"/>
                </a:solidFill>
              </a:defRPr>
            </a:lvl1pPr>
          </a:lstStyle>
          <a:p>
            <a:r>
              <a:rPr lang="en-US"/>
              <a:t>Slide Title, Arial 32 pt.</a:t>
            </a:r>
          </a:p>
        </p:txBody>
      </p:sp>
      <p:sp>
        <p:nvSpPr>
          <p:cNvPr id="4" name="Content Placeholder 3">
            <a:extLst>
              <a:ext uri="{FF2B5EF4-FFF2-40B4-BE49-F238E27FC236}">
                <a16:creationId xmlns:a16="http://schemas.microsoft.com/office/drawing/2014/main" id="{738D90CE-67F6-4B4B-B71D-C7D5E38835C9}"/>
              </a:ext>
            </a:extLst>
          </p:cNvPr>
          <p:cNvSpPr>
            <a:spLocks noGrp="1"/>
          </p:cNvSpPr>
          <p:nvPr>
            <p:ph sz="quarter" idx="12" hasCustomPrompt="1"/>
          </p:nvPr>
        </p:nvSpPr>
        <p:spPr>
          <a:xfrm>
            <a:off x="457200" y="1191491"/>
            <a:ext cx="11277600" cy="5056909"/>
          </a:xfrm>
        </p:spPr>
        <p:txBody>
          <a:bodyPr/>
          <a:lstStyle>
            <a:lvl1pPr>
              <a:defRPr/>
            </a:lvl1pPr>
          </a:lstStyle>
          <a:p>
            <a:pPr lvl="0"/>
            <a:r>
              <a:rPr lang="en-US"/>
              <a:t>Click to add content</a:t>
            </a:r>
          </a:p>
        </p:txBody>
      </p:sp>
      <p:sp>
        <p:nvSpPr>
          <p:cNvPr id="8" name="Footer Placeholder 4">
            <a:extLst>
              <a:ext uri="{FF2B5EF4-FFF2-40B4-BE49-F238E27FC236}">
                <a16:creationId xmlns:a16="http://schemas.microsoft.com/office/drawing/2014/main" id="{5ECE02A3-B973-4DCD-AC0A-C2651D4A42E7}"/>
              </a:ext>
            </a:extLst>
          </p:cNvPr>
          <p:cNvSpPr>
            <a:spLocks noGrp="1"/>
          </p:cNvSpPr>
          <p:nvPr>
            <p:ph type="ftr" sz="quarter" idx="3"/>
          </p:nvPr>
        </p:nvSpPr>
        <p:spPr>
          <a:xfrm>
            <a:off x="2734574" y="6430643"/>
            <a:ext cx="6866626"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 2021 THE MITRE CORPORATION. ALL RIGHTS RESERVED. APPROVED FOR PUBLIC RELEASE 21-3456.</a:t>
            </a:r>
          </a:p>
        </p:txBody>
      </p:sp>
    </p:spTree>
    <p:extLst>
      <p:ext uri="{BB962C8B-B14F-4D97-AF65-F5344CB8AC3E}">
        <p14:creationId xmlns:p14="http://schemas.microsoft.com/office/powerpoint/2010/main" val="2559904046"/>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41269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037" y="2348539"/>
            <a:ext cx="11279923" cy="4188696"/>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Title 1"/>
          <p:cNvSpPr>
            <a:spLocks noGrp="1"/>
          </p:cNvSpPr>
          <p:nvPr>
            <p:ph type="title"/>
          </p:nvPr>
        </p:nvSpPr>
        <p:spPr>
          <a:xfrm>
            <a:off x="456040" y="217589"/>
            <a:ext cx="10516760" cy="1229801"/>
          </a:xfrm>
        </p:spPr>
        <p:txBody>
          <a:bodyPr tIns="0" bIns="0"/>
          <a:lstStyle>
            <a:lvl1pPr>
              <a:defRPr sz="4800">
                <a:solidFill>
                  <a:srgbClr val="AD122A"/>
                </a:solidFill>
              </a:defRPr>
            </a:lvl1pPr>
          </a:lstStyle>
          <a:p>
            <a:r>
              <a:rPr lang="en-US"/>
              <a:t>Click to edit Master title style</a:t>
            </a:r>
          </a:p>
        </p:txBody>
      </p:sp>
      <p:sp>
        <p:nvSpPr>
          <p:cNvPr id="4" name="Text Placeholder 3"/>
          <p:cNvSpPr>
            <a:spLocks noGrp="1"/>
          </p:cNvSpPr>
          <p:nvPr>
            <p:ph type="body" sz="quarter" idx="10"/>
          </p:nvPr>
        </p:nvSpPr>
        <p:spPr>
          <a:xfrm>
            <a:off x="455080" y="1579218"/>
            <a:ext cx="11280880" cy="642101"/>
          </a:xfrm>
        </p:spPr>
        <p:txBody>
          <a:bodyPr anchor="ctr"/>
          <a:lstStyle>
            <a:lvl1pPr>
              <a:defRPr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59983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9:1W_Section-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E4727B-F77C-0F4F-B8FC-A3CB54F7C373}"/>
              </a:ext>
            </a:extLst>
          </p:cNvPr>
          <p:cNvSpPr>
            <a:spLocks noGrp="1"/>
          </p:cNvSpPr>
          <p:nvPr>
            <p:ph type="sldNum" sz="quarter" idx="12"/>
          </p:nvPr>
        </p:nvSpPr>
        <p:spPr>
          <a:xfrm>
            <a:off x="11155680" y="6400800"/>
            <a:ext cx="62273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34488" y="2997309"/>
            <a:ext cx="10515600" cy="840230"/>
          </a:xfrm>
        </p:spPr>
        <p:txBody>
          <a:bodyPr anchor="ctr">
            <a:spAutoFit/>
          </a:bodyPr>
          <a:lstStyle>
            <a:lvl1pPr>
              <a:defRPr sz="5400"/>
            </a:lvl1pPr>
          </a:lstStyle>
          <a:p>
            <a:r>
              <a:rPr lang="en-US"/>
              <a:t>Section Title</a:t>
            </a:r>
          </a:p>
        </p:txBody>
      </p:sp>
      <p:sp>
        <p:nvSpPr>
          <p:cNvPr id="26" name="Footer Placeholder 4">
            <a:extLst>
              <a:ext uri="{FF2B5EF4-FFF2-40B4-BE49-F238E27FC236}">
                <a16:creationId xmlns:a16="http://schemas.microsoft.com/office/drawing/2014/main" id="{98673CA4-0124-D543-9D8C-F7757A8D4518}"/>
              </a:ext>
            </a:extLst>
          </p:cNvPr>
          <p:cNvSpPr>
            <a:spLocks noGrp="1"/>
          </p:cNvSpPr>
          <p:nvPr>
            <p:ph type="ftr" sz="quarter" idx="3"/>
          </p:nvPr>
        </p:nvSpPr>
        <p:spPr>
          <a:xfrm>
            <a:off x="1725468" y="6523971"/>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7" name="Picture 6">
            <a:extLst>
              <a:ext uri="{FF2B5EF4-FFF2-40B4-BE49-F238E27FC236}">
                <a16:creationId xmlns:a16="http://schemas.microsoft.com/office/drawing/2014/main" id="{28EBE5A2-9E4B-9041-8DC0-CDCD810D9AB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23971"/>
            <a:ext cx="536748" cy="154831"/>
          </a:xfrm>
          <a:prstGeom prst="rect">
            <a:avLst/>
          </a:prstGeom>
        </p:spPr>
      </p:pic>
    </p:spTree>
    <p:extLst>
      <p:ext uri="{BB962C8B-B14F-4D97-AF65-F5344CB8AC3E}">
        <p14:creationId xmlns:p14="http://schemas.microsoft.com/office/powerpoint/2010/main" val="3508837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Primary Content">
    <p:spTree>
      <p:nvGrpSpPr>
        <p:cNvPr id="1" name=""/>
        <p:cNvGrpSpPr/>
        <p:nvPr/>
      </p:nvGrpSpPr>
      <p:grpSpPr>
        <a:xfrm>
          <a:off x="0" y="0"/>
          <a:ext cx="0" cy="0"/>
          <a:chOff x="0" y="0"/>
          <a:chExt cx="0" cy="0"/>
        </a:xfrm>
      </p:grpSpPr>
      <p:sp>
        <p:nvSpPr>
          <p:cNvPr id="2" name="Title 1"/>
          <p:cNvSpPr>
            <a:spLocks noGrp="1"/>
          </p:cNvSpPr>
          <p:nvPr>
            <p:ph type="title"/>
          </p:nvPr>
        </p:nvSpPr>
        <p:spPr>
          <a:xfrm>
            <a:off x="420945" y="365125"/>
            <a:ext cx="10932855" cy="1325563"/>
          </a:xfrm>
        </p:spPr>
        <p:txBody>
          <a:bodyPr/>
          <a:lstStyle/>
          <a:p>
            <a:r>
              <a:rPr lang="en-US"/>
              <a:t>Click to edit Master title style</a:t>
            </a:r>
          </a:p>
        </p:txBody>
      </p:sp>
      <p:sp>
        <p:nvSpPr>
          <p:cNvPr id="5" name="Text Placeholder 2"/>
          <p:cNvSpPr>
            <a:spLocks noGrp="1"/>
          </p:cNvSpPr>
          <p:nvPr>
            <p:ph idx="1"/>
          </p:nvPr>
        </p:nvSpPr>
        <p:spPr>
          <a:xfrm>
            <a:off x="420945" y="1280161"/>
            <a:ext cx="10515600" cy="4528969"/>
          </a:xfrm>
          <a:prstGeom prst="rect">
            <a:avLst/>
          </a:prstGeom>
        </p:spPr>
        <p:txBody>
          <a:bodyPr vert="horz" lIns="91440" tIns="45720" rIns="91440" bIns="45720" rtlCol="0">
            <a:normAutofit/>
          </a:bodyPr>
          <a:lstStyle>
            <a:lvl5pPr marL="2057400" indent="-2286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20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efault slide 2">
    <p:spTree>
      <p:nvGrpSpPr>
        <p:cNvPr id="1" name=""/>
        <p:cNvGrpSpPr/>
        <p:nvPr/>
      </p:nvGrpSpPr>
      <p:grpSpPr>
        <a:xfrm>
          <a:off x="0" y="0"/>
          <a:ext cx="0" cy="0"/>
          <a:chOff x="0" y="0"/>
          <a:chExt cx="0" cy="0"/>
        </a:xfrm>
      </p:grpSpPr>
      <p:sp>
        <p:nvSpPr>
          <p:cNvPr id="5" name="Rectangle 4"/>
          <p:cNvSpPr/>
          <p:nvPr userDrawn="1"/>
        </p:nvSpPr>
        <p:spPr>
          <a:xfrm>
            <a:off x="0" y="591018"/>
            <a:ext cx="12192000" cy="626698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6490276"/>
            <a:ext cx="12192000" cy="188370"/>
          </a:xfrm>
          <a:prstGeom prst="rect">
            <a:avLst/>
          </a:prstGeom>
          <a:solidFill>
            <a:srgbClr val="A72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043753"/>
            <a:ext cx="10515600" cy="886732"/>
          </a:xfrm>
          <a:prstGeom prst="rect">
            <a:avLst/>
          </a:prstGeom>
        </p:spPr>
        <p:txBody>
          <a:bodyPr/>
          <a:lstStyle>
            <a:lvl1pPr algn="l">
              <a:defRPr sz="3600">
                <a:solidFill>
                  <a:srgbClr val="0091B9"/>
                </a:solidFill>
                <a:latin typeface="Calibri" charset="0"/>
                <a:ea typeface="Calibri" charset="0"/>
                <a:cs typeface="Calibri" charset="0"/>
              </a:defRPr>
            </a:lvl1pPr>
          </a:lstStyle>
          <a:p>
            <a:r>
              <a:rPr lang="en-US"/>
              <a:t>Click to edit Master title style</a:t>
            </a:r>
          </a:p>
        </p:txBody>
      </p:sp>
      <p:sp>
        <p:nvSpPr>
          <p:cNvPr id="7" name="Text Placeholder 6"/>
          <p:cNvSpPr>
            <a:spLocks noGrp="1"/>
          </p:cNvSpPr>
          <p:nvPr>
            <p:ph type="body" sz="quarter" idx="10"/>
          </p:nvPr>
        </p:nvSpPr>
        <p:spPr>
          <a:xfrm>
            <a:off x="838199" y="1997236"/>
            <a:ext cx="5464629" cy="4225143"/>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1"/>
          </p:nvPr>
        </p:nvSpPr>
        <p:spPr>
          <a:xfrm>
            <a:off x="6478588" y="1997075"/>
            <a:ext cx="4875212" cy="422592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35123" y="164295"/>
            <a:ext cx="2704982" cy="289433"/>
          </a:xfrm>
          <a:prstGeom prst="rect">
            <a:avLst/>
          </a:prstGeom>
        </p:spPr>
      </p:pic>
    </p:spTree>
    <p:extLst>
      <p:ext uri="{BB962C8B-B14F-4D97-AF65-F5344CB8AC3E}">
        <p14:creationId xmlns:p14="http://schemas.microsoft.com/office/powerpoint/2010/main" val="4216499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W169_Title-Slide">
    <p:spTree>
      <p:nvGrpSpPr>
        <p:cNvPr id="1" name=""/>
        <p:cNvGrpSpPr/>
        <p:nvPr/>
      </p:nvGrpSpPr>
      <p:grpSpPr>
        <a:xfrm>
          <a:off x="0" y="0"/>
          <a:ext cx="0" cy="0"/>
          <a:chOff x="0" y="0"/>
          <a:chExt cx="0" cy="0"/>
        </a:xfrm>
      </p:grpSpPr>
      <p:sp>
        <p:nvSpPr>
          <p:cNvPr id="9" name="Text Placeholder 29">
            <a:extLst>
              <a:ext uri="{FF2B5EF4-FFF2-40B4-BE49-F238E27FC236}">
                <a16:creationId xmlns:a16="http://schemas.microsoft.com/office/drawing/2014/main" id="{2325821A-DB9D-424B-B816-E83550502E82}"/>
              </a:ext>
            </a:extLst>
          </p:cNvPr>
          <p:cNvSpPr>
            <a:spLocks noGrp="1"/>
          </p:cNvSpPr>
          <p:nvPr>
            <p:ph type="body" sz="quarter" idx="19" hasCustomPrompt="1"/>
          </p:nvPr>
        </p:nvSpPr>
        <p:spPr>
          <a:xfrm>
            <a:off x="152401" y="183510"/>
            <a:ext cx="5702299" cy="560059"/>
          </a:xfrm>
          <a:prstGeom prst="rect">
            <a:avLst/>
          </a:prstGeom>
        </p:spPr>
        <p:txBody>
          <a:bodyPr/>
          <a:lstStyle>
            <a:lvl1pPr marL="0" marR="0" indent="0" algn="l" defTabSz="914400" rtl="0" eaLnBrk="1" fontAlgn="auto" latinLnBrk="0" hangingPunct="1">
              <a:lnSpc>
                <a:spcPct val="100000"/>
              </a:lnSpc>
              <a:spcBef>
                <a:spcPts val="600"/>
              </a:spcBef>
              <a:spcAft>
                <a:spcPts val="600"/>
              </a:spcAft>
              <a:buClrTx/>
              <a:buSzTx/>
              <a:buFont typeface="Arial"/>
              <a:buNone/>
              <a:tabLst/>
              <a:defRPr>
                <a:solidFill>
                  <a:srgbClr val="FF00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Disclaimer: Print Option Only</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sp>
        <p:nvSpPr>
          <p:cNvPr id="2" name="Title 1">
            <a:extLst>
              <a:ext uri="{FF2B5EF4-FFF2-40B4-BE49-F238E27FC236}">
                <a16:creationId xmlns:a16="http://schemas.microsoft.com/office/drawing/2014/main" id="{56767F9F-3202-B443-A87A-BDA16F4A141C}"/>
              </a:ext>
            </a:extLst>
          </p:cNvPr>
          <p:cNvSpPr>
            <a:spLocks noGrp="1"/>
          </p:cNvSpPr>
          <p:nvPr>
            <p:ph type="ctrTitle"/>
          </p:nvPr>
        </p:nvSpPr>
        <p:spPr>
          <a:xfrm>
            <a:off x="798440" y="1303655"/>
            <a:ext cx="9144000" cy="2009720"/>
          </a:xfrm>
        </p:spPr>
        <p:txBody>
          <a:bodyPr anchor="ctr" anchorCtr="0"/>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3EEFF059-95DD-D442-8A2F-BA0EC6593E12}"/>
              </a:ext>
            </a:extLst>
          </p:cNvPr>
          <p:cNvSpPr>
            <a:spLocks noGrp="1"/>
          </p:cNvSpPr>
          <p:nvPr>
            <p:ph type="subTitle" idx="1"/>
          </p:nvPr>
        </p:nvSpPr>
        <p:spPr>
          <a:xfrm>
            <a:off x="798440" y="3446671"/>
            <a:ext cx="9144000" cy="56005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B9791879-EF0E-4A4B-8C65-7D96C9E4D68E}"/>
              </a:ext>
            </a:extLst>
          </p:cNvPr>
          <p:cNvSpPr>
            <a:spLocks noGrp="1"/>
          </p:cNvSpPr>
          <p:nvPr>
            <p:ph type="body" sz="quarter" idx="20" hasCustomPrompt="1"/>
          </p:nvPr>
        </p:nvSpPr>
        <p:spPr>
          <a:xfrm>
            <a:off x="798440" y="4090988"/>
            <a:ext cx="4687887" cy="628650"/>
          </a:xfrm>
        </p:spPr>
        <p:txBody>
          <a:bodyPr anchor="ctr" anchorCtr="0"/>
          <a:lstStyle/>
          <a:p>
            <a:pPr lvl="0"/>
            <a:r>
              <a:rPr lang="en-US"/>
              <a:t>Click to edit date</a:t>
            </a:r>
          </a:p>
        </p:txBody>
      </p:sp>
      <p:sp>
        <p:nvSpPr>
          <p:cNvPr id="67" name="Footer Placeholder 4">
            <a:extLst>
              <a:ext uri="{FF2B5EF4-FFF2-40B4-BE49-F238E27FC236}">
                <a16:creationId xmlns:a16="http://schemas.microsoft.com/office/drawing/2014/main" id="{E9E460F9-56F1-E546-BD12-3283FA51F49C}"/>
              </a:ext>
            </a:extLst>
          </p:cNvPr>
          <p:cNvSpPr>
            <a:spLocks noGrp="1"/>
          </p:cNvSpPr>
          <p:nvPr>
            <p:ph type="ftr" sz="quarter" idx="3"/>
          </p:nvPr>
        </p:nvSpPr>
        <p:spPr>
          <a:xfrm>
            <a:off x="1725468" y="6523971"/>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sp>
        <p:nvSpPr>
          <p:cNvPr id="7" name="L-Shape 7">
            <a:extLst>
              <a:ext uri="{FF2B5EF4-FFF2-40B4-BE49-F238E27FC236}">
                <a16:creationId xmlns:a16="http://schemas.microsoft.com/office/drawing/2014/main" id="{CFC0854C-57DE-9242-98F0-D8D2BC1DD757}"/>
              </a:ext>
              <a:ext uri="{C183D7F6-B498-43B3-948B-1728B52AA6E4}">
                <adec:decorative xmlns:adec="http://schemas.microsoft.com/office/drawing/2017/decorative" val="1"/>
              </a:ext>
            </a:extLst>
          </p:cNvPr>
          <p:cNvSpPr/>
          <p:nvPr/>
        </p:nvSpPr>
        <p:spPr>
          <a:xfrm rot="10800000">
            <a:off x="10665169" y="-1"/>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a:extLst>
              <a:ext uri="{FF2B5EF4-FFF2-40B4-BE49-F238E27FC236}">
                <a16:creationId xmlns:a16="http://schemas.microsoft.com/office/drawing/2014/main" id="{6DEFB773-8237-A54F-B786-B5C19211F108}"/>
              </a:ext>
              <a:ext uri="{C183D7F6-B498-43B3-948B-1728B52AA6E4}">
                <adec:decorative xmlns:adec="http://schemas.microsoft.com/office/drawing/2017/decorative" val="1"/>
              </a:ext>
            </a:extLst>
          </p:cNvPr>
          <p:cNvSpPr/>
          <p:nvPr/>
        </p:nvSpPr>
        <p:spPr>
          <a:xfrm>
            <a:off x="0" y="5315957"/>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9">
            <a:extLst>
              <a:ext uri="{FF2B5EF4-FFF2-40B4-BE49-F238E27FC236}">
                <a16:creationId xmlns:a16="http://schemas.microsoft.com/office/drawing/2014/main" id="{1CA5B1A7-52FD-0C4B-8EDC-29DDE1809A0B}"/>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8230293" y="5685414"/>
            <a:ext cx="3513010" cy="491066"/>
          </a:xfrm>
          <a:prstGeom prst="rect">
            <a:avLst/>
          </a:prstGeom>
        </p:spPr>
      </p:pic>
      <p:sp>
        <p:nvSpPr>
          <p:cNvPr id="10" name="L-Shape 7">
            <a:extLst>
              <a:ext uri="{FF2B5EF4-FFF2-40B4-BE49-F238E27FC236}">
                <a16:creationId xmlns:a16="http://schemas.microsoft.com/office/drawing/2014/main" id="{2D354CF5-335E-4284-A90F-86A24F684CCF}"/>
              </a:ext>
              <a:ext uri="{C183D7F6-B498-43B3-948B-1728B52AA6E4}">
                <adec:decorative xmlns:adec="http://schemas.microsoft.com/office/drawing/2017/decorative" val="1"/>
              </a:ext>
            </a:extLst>
          </p:cNvPr>
          <p:cNvSpPr/>
          <p:nvPr userDrawn="1"/>
        </p:nvSpPr>
        <p:spPr>
          <a:xfrm rot="10800000">
            <a:off x="10665169" y="-1"/>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L-Shape 7">
            <a:extLst>
              <a:ext uri="{FF2B5EF4-FFF2-40B4-BE49-F238E27FC236}">
                <a16:creationId xmlns:a16="http://schemas.microsoft.com/office/drawing/2014/main" id="{0D2AEA48-4340-438D-B779-5E5AB62CCFAF}"/>
              </a:ext>
              <a:ext uri="{C183D7F6-B498-43B3-948B-1728B52AA6E4}">
                <adec:decorative xmlns:adec="http://schemas.microsoft.com/office/drawing/2017/decorative" val="1"/>
              </a:ext>
            </a:extLst>
          </p:cNvPr>
          <p:cNvSpPr/>
          <p:nvPr userDrawn="1"/>
        </p:nvSpPr>
        <p:spPr>
          <a:xfrm>
            <a:off x="0" y="5315957"/>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Picture 9">
            <a:extLst>
              <a:ext uri="{FF2B5EF4-FFF2-40B4-BE49-F238E27FC236}">
                <a16:creationId xmlns:a16="http://schemas.microsoft.com/office/drawing/2014/main" id="{30DF47F5-650F-47D5-B604-979CEED545C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8230293" y="5685414"/>
            <a:ext cx="3513010" cy="491066"/>
          </a:xfrm>
          <a:prstGeom prst="rect">
            <a:avLst/>
          </a:prstGeom>
        </p:spPr>
      </p:pic>
    </p:spTree>
    <p:extLst>
      <p:ext uri="{BB962C8B-B14F-4D97-AF65-F5344CB8AC3E}">
        <p14:creationId xmlns:p14="http://schemas.microsoft.com/office/powerpoint/2010/main" val="1384257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69:1W_Title-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71062B75-9354-ED49-AB51-3344FB0C7743}"/>
              </a:ext>
            </a:extLst>
          </p:cNvPr>
          <p:cNvSpPr>
            <a:spLocks noGrp="1"/>
          </p:cNvSpPr>
          <p:nvPr>
            <p:ph sz="quarter" idx="13" hasCustomPrompt="1"/>
          </p:nvPr>
        </p:nvSpPr>
        <p:spPr>
          <a:xfrm>
            <a:off x="419100" y="1333500"/>
            <a:ext cx="11359318" cy="4835524"/>
          </a:xfrm>
          <a:prstGeom prst="rect">
            <a:avLst/>
          </a:prstGeom>
        </p:spPr>
        <p:txBody>
          <a:bodyPr/>
          <a:lstStyle>
            <a:lvl1pPr>
              <a:lnSpc>
                <a:spcPct val="100000"/>
              </a:lnSpc>
              <a:buFontTx/>
              <a:buNone/>
              <a:defRPr/>
            </a:lvl1pPr>
          </a:lstStyle>
          <a:p>
            <a:pPr lvl="0"/>
            <a:r>
              <a:rPr lang="en-US"/>
              <a:t>Click to add content</a:t>
            </a:r>
          </a:p>
        </p:txBody>
      </p:sp>
      <p:sp>
        <p:nvSpPr>
          <p:cNvPr id="5" name="Footer Placeholder 4">
            <a:extLst>
              <a:ext uri="{FF2B5EF4-FFF2-40B4-BE49-F238E27FC236}">
                <a16:creationId xmlns:a16="http://schemas.microsoft.com/office/drawing/2014/main" id="{4548D53F-9797-B141-B5E7-AB9CB133F5B0}"/>
              </a:ext>
            </a:extLst>
          </p:cNvPr>
          <p:cNvSpPr>
            <a:spLocks noGrp="1"/>
          </p:cNvSpPr>
          <p:nvPr>
            <p:ph type="ftr" sz="quarter" idx="11"/>
          </p:nvPr>
        </p:nvSpPr>
        <p:spPr>
          <a:xfrm>
            <a:off x="1725468" y="6553855"/>
            <a:ext cx="8817264"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1974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69:1W_Section-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E4727B-F77C-0F4F-B8FC-A3CB54F7C373}"/>
              </a:ext>
            </a:extLst>
          </p:cNvPr>
          <p:cNvSpPr>
            <a:spLocks noGrp="1"/>
          </p:cNvSpPr>
          <p:nvPr>
            <p:ph type="sldNum" sz="quarter" idx="12"/>
          </p:nvPr>
        </p:nvSpPr>
        <p:spPr>
          <a:xfrm>
            <a:off x="11155680" y="6400800"/>
            <a:ext cx="62273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34488" y="2997309"/>
            <a:ext cx="10515600" cy="840230"/>
          </a:xfrm>
        </p:spPr>
        <p:txBody>
          <a:bodyPr anchor="ctr">
            <a:spAutoFit/>
          </a:bodyPr>
          <a:lstStyle>
            <a:lvl1pPr>
              <a:defRPr sz="5400"/>
            </a:lvl1pPr>
          </a:lstStyle>
          <a:p>
            <a:r>
              <a:rPr lang="en-US"/>
              <a:t>Section Title</a:t>
            </a:r>
          </a:p>
        </p:txBody>
      </p:sp>
      <p:sp>
        <p:nvSpPr>
          <p:cNvPr id="26" name="Footer Placeholder 4">
            <a:extLst>
              <a:ext uri="{FF2B5EF4-FFF2-40B4-BE49-F238E27FC236}">
                <a16:creationId xmlns:a16="http://schemas.microsoft.com/office/drawing/2014/main" id="{98673CA4-0124-D543-9D8C-F7757A8D4518}"/>
              </a:ext>
            </a:extLst>
          </p:cNvPr>
          <p:cNvSpPr>
            <a:spLocks noGrp="1"/>
          </p:cNvSpPr>
          <p:nvPr>
            <p:ph type="ftr" sz="quarter" idx="3"/>
          </p:nvPr>
        </p:nvSpPr>
        <p:spPr>
          <a:xfrm>
            <a:off x="1725468" y="6553855"/>
            <a:ext cx="8817264" cy="123111"/>
          </a:xfrm>
          <a:prstGeom prst="rect">
            <a:avLst/>
          </a:prstGeom>
        </p:spPr>
        <p:txBody>
          <a:bodyPr vert="horz" lIns="0" tIns="0" rIns="0" bIns="0" rtlCol="0" anchor="ctr">
            <a:spAutoFit/>
          </a:bodyPr>
          <a:lstStyle>
            <a:lvl1pPr algn="ctr">
              <a:defRPr sz="800" cap="all"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47278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169:1W_Title-Bullet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548D53F-9797-B141-B5E7-AB9CB133F5B0}"/>
              </a:ext>
            </a:extLst>
          </p:cNvPr>
          <p:cNvSpPr>
            <a:spLocks noGrp="1"/>
          </p:cNvSpPr>
          <p:nvPr>
            <p:ph type="ftr" sz="quarter" idx="11"/>
          </p:nvPr>
        </p:nvSpPr>
        <p:spPr>
          <a:xfrm>
            <a:off x="1725468" y="6553855"/>
            <a:ext cx="8817264"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33164F8F-2BF9-7D49-8924-6537913F66D0}"/>
              </a:ext>
            </a:extLst>
          </p:cNvPr>
          <p:cNvSpPr>
            <a:spLocks noGrp="1"/>
          </p:cNvSpPr>
          <p:nvPr>
            <p:ph type="body" sz="quarter" idx="13"/>
          </p:nvPr>
        </p:nvSpPr>
        <p:spPr>
          <a:xfrm>
            <a:off x="419100" y="1333500"/>
            <a:ext cx="11358563" cy="4838700"/>
          </a:xfrm>
        </p:spPr>
        <p:txBody>
          <a:bodyPr/>
          <a:lstStyle>
            <a:lvl1pPr marL="228600" indent="-219075">
              <a:buFont typeface="Wingdings" pitchFamily="2" charset="2"/>
              <a:buChar char="§"/>
              <a:tabLst/>
              <a:defRPr/>
            </a:lvl1pPr>
            <a:lvl2pPr marL="457200" indent="-228600">
              <a:buFont typeface="Wingdings" pitchFamily="2" charset="2"/>
              <a:buChar char="§"/>
              <a:tabLst/>
              <a:defRPr/>
            </a:lvl2pPr>
            <a:lvl3pPr marL="571500" indent="-228600">
              <a:tabLst/>
              <a:defRPr sz="2200"/>
            </a:lvl3pPr>
            <a:lvl4pPr marL="685800" indent="-228600">
              <a:tabLst/>
              <a:defRPr sz="20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030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69:1W_Two-Text-boxe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lvl1pPr algn="ctr">
              <a:defRPr/>
            </a:lvl1pPr>
          </a:lstStyle>
          <a:p>
            <a:r>
              <a:rPr lang="en-US"/>
              <a:t>Click to edit Master title style</a:t>
            </a:r>
          </a:p>
        </p:txBody>
      </p:sp>
      <p:sp>
        <p:nvSpPr>
          <p:cNvPr id="8" name="Text Placeholder 7">
            <a:extLst>
              <a:ext uri="{FF2B5EF4-FFF2-40B4-BE49-F238E27FC236}">
                <a16:creationId xmlns:a16="http://schemas.microsoft.com/office/drawing/2014/main" id="{C0487C46-8BF6-684D-8181-750047DE9B8B}"/>
              </a:ext>
            </a:extLst>
          </p:cNvPr>
          <p:cNvSpPr>
            <a:spLocks noGrp="1"/>
          </p:cNvSpPr>
          <p:nvPr>
            <p:ph type="body" sz="quarter" idx="13"/>
          </p:nvPr>
        </p:nvSpPr>
        <p:spPr>
          <a:xfrm>
            <a:off x="960992" y="1411544"/>
            <a:ext cx="4572000" cy="4754880"/>
          </a:xfrm>
          <a:prstGeom prst="rect">
            <a:avLst/>
          </a:prstGeom>
        </p:spPr>
        <p:txBody>
          <a:bodyPr/>
          <a:lstStyle>
            <a:lvl1pPr marL="11113" indent="-11113">
              <a:buFontTx/>
              <a:buNone/>
              <a:tabLst/>
              <a:defRPr b="0"/>
            </a:lvl1pPr>
          </a:lstStyle>
          <a:p>
            <a:pPr lvl="0"/>
            <a:r>
              <a:rPr lang="en-US"/>
              <a:t>Click to edit Master text styles</a:t>
            </a:r>
          </a:p>
        </p:txBody>
      </p:sp>
      <p:sp>
        <p:nvSpPr>
          <p:cNvPr id="10" name="Text Placeholder 7">
            <a:extLst>
              <a:ext uri="{FF2B5EF4-FFF2-40B4-BE49-F238E27FC236}">
                <a16:creationId xmlns:a16="http://schemas.microsoft.com/office/drawing/2014/main" id="{ABD1CE02-B9C2-4549-BB4E-1AC962A324D7}"/>
              </a:ext>
            </a:extLst>
          </p:cNvPr>
          <p:cNvSpPr>
            <a:spLocks noGrp="1"/>
          </p:cNvSpPr>
          <p:nvPr>
            <p:ph type="body" sz="quarter" idx="14"/>
          </p:nvPr>
        </p:nvSpPr>
        <p:spPr>
          <a:xfrm>
            <a:off x="6760035" y="1411544"/>
            <a:ext cx="4572000" cy="4754880"/>
          </a:xfrm>
          <a:prstGeom prst="rect">
            <a:avLst/>
          </a:prstGeom>
        </p:spPr>
        <p:txBody>
          <a:bodyPr/>
          <a:lstStyle>
            <a:lvl1pPr marL="11113" indent="-11113">
              <a:buFontTx/>
              <a:buNone/>
              <a:tabLst/>
              <a:defRPr b="0"/>
            </a:lvl1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a:xfrm>
            <a:off x="1725468" y="6553855"/>
            <a:ext cx="8817264"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58269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69:1W_Two-Object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CB32D610-6CC1-0D41-A875-9109C09D6FAD}"/>
              </a:ext>
            </a:extLst>
          </p:cNvPr>
          <p:cNvSpPr>
            <a:spLocks noGrp="1"/>
          </p:cNvSpPr>
          <p:nvPr>
            <p:ph type="body" sz="quarter" idx="13"/>
          </p:nvPr>
        </p:nvSpPr>
        <p:spPr>
          <a:xfrm>
            <a:off x="434050" y="1312909"/>
            <a:ext cx="5257800" cy="59531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9403C4A9-3E20-7D45-BF8B-EC3894B21EA5}"/>
              </a:ext>
            </a:extLst>
          </p:cNvPr>
          <p:cNvSpPr>
            <a:spLocks noGrp="1"/>
          </p:cNvSpPr>
          <p:nvPr>
            <p:ph sz="half" idx="1"/>
          </p:nvPr>
        </p:nvSpPr>
        <p:spPr>
          <a:xfrm>
            <a:off x="434050" y="2051391"/>
            <a:ext cx="5257800" cy="4114800"/>
          </a:xfrm>
          <a:prstGeom prst="rect">
            <a:avLst/>
          </a:prstGeom>
        </p:spPr>
        <p:txBody>
          <a:bodyPr/>
          <a:lstStyle>
            <a:lvl1pPr>
              <a:buFontTx/>
              <a:buNone/>
              <a:defRPr b="0"/>
            </a:lvl1pPr>
            <a:lvl2pPr>
              <a:buFontTx/>
              <a:buNone/>
              <a:defRPr b="0"/>
            </a:lvl2pPr>
            <a:lvl3pPr>
              <a:buFontTx/>
              <a:buNone/>
              <a:defRPr b="0"/>
            </a:lvl3pPr>
            <a:lvl4pPr>
              <a:buFontTx/>
              <a:buNone/>
              <a:defRPr b="0"/>
            </a:lvl4pPr>
            <a:lvl5pPr>
              <a:buFontTx/>
              <a:buNone/>
              <a:defRPr b="0"/>
            </a:lvl5pPr>
          </a:lstStyle>
          <a:p>
            <a:pPr lvl="0"/>
            <a:r>
              <a:rPr lang="en-US"/>
              <a:t>Click to edit Master text styles</a:t>
            </a:r>
          </a:p>
        </p:txBody>
      </p:sp>
      <p:sp>
        <p:nvSpPr>
          <p:cNvPr id="10" name="Text Placeholder 7">
            <a:extLst>
              <a:ext uri="{FF2B5EF4-FFF2-40B4-BE49-F238E27FC236}">
                <a16:creationId xmlns:a16="http://schemas.microsoft.com/office/drawing/2014/main" id="{93500344-123B-D742-921A-BF36609AD24A}"/>
              </a:ext>
            </a:extLst>
          </p:cNvPr>
          <p:cNvSpPr>
            <a:spLocks noGrp="1"/>
          </p:cNvSpPr>
          <p:nvPr>
            <p:ph type="body" sz="quarter" idx="14"/>
          </p:nvPr>
        </p:nvSpPr>
        <p:spPr>
          <a:xfrm>
            <a:off x="6506496" y="1312909"/>
            <a:ext cx="5257800" cy="59531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65BAA270-E4E8-924D-8ACD-021820B6AF0C}"/>
              </a:ext>
            </a:extLst>
          </p:cNvPr>
          <p:cNvSpPr>
            <a:spLocks noGrp="1"/>
          </p:cNvSpPr>
          <p:nvPr>
            <p:ph sz="half" idx="2"/>
          </p:nvPr>
        </p:nvSpPr>
        <p:spPr>
          <a:xfrm>
            <a:off x="6506496" y="2051391"/>
            <a:ext cx="5257800" cy="4114800"/>
          </a:xfrm>
          <a:prstGeom prst="rect">
            <a:avLst/>
          </a:prstGeom>
        </p:spPr>
        <p:txBody>
          <a:bodyPr/>
          <a:lstStyle>
            <a:lvl1pPr>
              <a:buFontTx/>
              <a:buNone/>
              <a:defRPr b="0"/>
            </a:lvl1pPr>
            <a:lvl2pPr>
              <a:buFontTx/>
              <a:buNone/>
              <a:defRPr b="0"/>
            </a:lvl2pPr>
            <a:lvl3pPr>
              <a:buFontTx/>
              <a:buNone/>
              <a:defRPr b="0"/>
            </a:lvl3pPr>
            <a:lvl4pPr>
              <a:buFontTx/>
              <a:buNone/>
              <a:defRPr b="0"/>
            </a:lvl4pPr>
            <a:lvl5pPr>
              <a:buFontTx/>
              <a:buNone/>
              <a:defRPr b="0"/>
            </a:lvl5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a:xfrm>
            <a:off x="1725468" y="6553855"/>
            <a:ext cx="8817264"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24331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69:1W_3-imagaes-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420655" y="1550206"/>
            <a:ext cx="3429000" cy="2286000"/>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0655"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0655"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4381500" y="1550206"/>
            <a:ext cx="3429000" cy="2286000"/>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4" name="Text Placeholder 12">
            <a:extLst>
              <a:ext uri="{FF2B5EF4-FFF2-40B4-BE49-F238E27FC236}">
                <a16:creationId xmlns:a16="http://schemas.microsoft.com/office/drawing/2014/main" id="{B67DA3E1-D040-1944-85D2-003542FF29BF}"/>
              </a:ext>
            </a:extLst>
          </p:cNvPr>
          <p:cNvSpPr>
            <a:spLocks noGrp="1"/>
          </p:cNvSpPr>
          <p:nvPr>
            <p:ph type="body" sz="quarter" idx="17"/>
          </p:nvPr>
        </p:nvSpPr>
        <p:spPr>
          <a:xfrm>
            <a:off x="4381500"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F18B598-C082-C74A-9346-8C633AA97C5F}"/>
              </a:ext>
            </a:extLst>
          </p:cNvPr>
          <p:cNvSpPr>
            <a:spLocks noGrp="1"/>
          </p:cNvSpPr>
          <p:nvPr>
            <p:ph type="body" sz="quarter" idx="21"/>
          </p:nvPr>
        </p:nvSpPr>
        <p:spPr>
          <a:xfrm>
            <a:off x="4375982"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8349418" y="1550206"/>
            <a:ext cx="3429000" cy="2286000"/>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5" name="Text Placeholder 12">
            <a:extLst>
              <a:ext uri="{FF2B5EF4-FFF2-40B4-BE49-F238E27FC236}">
                <a16:creationId xmlns:a16="http://schemas.microsoft.com/office/drawing/2014/main" id="{1AA0E67A-35A8-1447-A809-38A53767F2F5}"/>
              </a:ext>
            </a:extLst>
          </p:cNvPr>
          <p:cNvSpPr>
            <a:spLocks noGrp="1"/>
          </p:cNvSpPr>
          <p:nvPr>
            <p:ph type="body" sz="quarter" idx="18"/>
          </p:nvPr>
        </p:nvSpPr>
        <p:spPr>
          <a:xfrm>
            <a:off x="8349418"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C2053C98-4C01-2E4B-AF37-0560723F3D74}"/>
              </a:ext>
            </a:extLst>
          </p:cNvPr>
          <p:cNvSpPr>
            <a:spLocks noGrp="1"/>
          </p:cNvSpPr>
          <p:nvPr>
            <p:ph type="body" sz="quarter" idx="20"/>
          </p:nvPr>
        </p:nvSpPr>
        <p:spPr>
          <a:xfrm>
            <a:off x="8343900"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a:xfrm>
            <a:off x="2908300" y="6519584"/>
            <a:ext cx="6474372"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770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69:1W_4-Images-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720189" y="1626764"/>
            <a:ext cx="2008234" cy="1798173"/>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44146"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44146"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3651897" y="1626764"/>
            <a:ext cx="2008234" cy="1798173"/>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22" name="Text Placeholder 12">
            <a:extLst>
              <a:ext uri="{FF2B5EF4-FFF2-40B4-BE49-F238E27FC236}">
                <a16:creationId xmlns:a16="http://schemas.microsoft.com/office/drawing/2014/main" id="{6393C021-5AC6-A94D-9BD1-0FA03E26F9A7}"/>
              </a:ext>
            </a:extLst>
          </p:cNvPr>
          <p:cNvSpPr>
            <a:spLocks noGrp="1"/>
          </p:cNvSpPr>
          <p:nvPr>
            <p:ph type="body" sz="quarter" idx="25"/>
          </p:nvPr>
        </p:nvSpPr>
        <p:spPr>
          <a:xfrm>
            <a:off x="3375854"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D0720727-9B0D-5244-88F9-072619D7816D}"/>
              </a:ext>
            </a:extLst>
          </p:cNvPr>
          <p:cNvSpPr>
            <a:spLocks noGrp="1"/>
          </p:cNvSpPr>
          <p:nvPr>
            <p:ph type="body" sz="quarter" idx="26"/>
          </p:nvPr>
        </p:nvSpPr>
        <p:spPr>
          <a:xfrm>
            <a:off x="3375854"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6573773" y="1626764"/>
            <a:ext cx="2008234" cy="1798173"/>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20" name="Text Placeholder 12">
            <a:extLst>
              <a:ext uri="{FF2B5EF4-FFF2-40B4-BE49-F238E27FC236}">
                <a16:creationId xmlns:a16="http://schemas.microsoft.com/office/drawing/2014/main" id="{7D7C1A3A-3822-3442-AE4B-0662ED5193CB}"/>
              </a:ext>
            </a:extLst>
          </p:cNvPr>
          <p:cNvSpPr>
            <a:spLocks noGrp="1"/>
          </p:cNvSpPr>
          <p:nvPr>
            <p:ph type="body" sz="quarter" idx="23"/>
          </p:nvPr>
        </p:nvSpPr>
        <p:spPr>
          <a:xfrm>
            <a:off x="6297730"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Text Placeholder 12">
            <a:extLst>
              <a:ext uri="{FF2B5EF4-FFF2-40B4-BE49-F238E27FC236}">
                <a16:creationId xmlns:a16="http://schemas.microsoft.com/office/drawing/2014/main" id="{2DF9D5B3-8D42-594B-AD95-232B56795171}"/>
              </a:ext>
            </a:extLst>
          </p:cNvPr>
          <p:cNvSpPr>
            <a:spLocks noGrp="1"/>
          </p:cNvSpPr>
          <p:nvPr>
            <p:ph type="body" sz="quarter" idx="24"/>
          </p:nvPr>
        </p:nvSpPr>
        <p:spPr>
          <a:xfrm>
            <a:off x="6297730"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7">
            <a:extLst>
              <a:ext uri="{FF2B5EF4-FFF2-40B4-BE49-F238E27FC236}">
                <a16:creationId xmlns:a16="http://schemas.microsoft.com/office/drawing/2014/main" id="{FE320B82-A8A9-8D41-B8D1-EC5AA4D74221}"/>
              </a:ext>
            </a:extLst>
          </p:cNvPr>
          <p:cNvSpPr>
            <a:spLocks noGrp="1"/>
          </p:cNvSpPr>
          <p:nvPr>
            <p:ph type="pic" sz="quarter" idx="22" hasCustomPrompt="1"/>
          </p:nvPr>
        </p:nvSpPr>
        <p:spPr>
          <a:xfrm>
            <a:off x="9488889" y="1626764"/>
            <a:ext cx="2008234" cy="1798173"/>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24" name="Text Placeholder 12">
            <a:extLst>
              <a:ext uri="{FF2B5EF4-FFF2-40B4-BE49-F238E27FC236}">
                <a16:creationId xmlns:a16="http://schemas.microsoft.com/office/drawing/2014/main" id="{3DE9EC15-6DC7-6846-B173-CAE4228B5DB2}"/>
              </a:ext>
            </a:extLst>
          </p:cNvPr>
          <p:cNvSpPr>
            <a:spLocks noGrp="1"/>
          </p:cNvSpPr>
          <p:nvPr>
            <p:ph type="body" sz="quarter" idx="27"/>
          </p:nvPr>
        </p:nvSpPr>
        <p:spPr>
          <a:xfrm>
            <a:off x="9212846"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8D698B45-9A6E-DE4A-8222-D973B7A7D920}"/>
              </a:ext>
            </a:extLst>
          </p:cNvPr>
          <p:cNvSpPr>
            <a:spLocks noGrp="1"/>
          </p:cNvSpPr>
          <p:nvPr>
            <p:ph type="body" sz="quarter" idx="28"/>
          </p:nvPr>
        </p:nvSpPr>
        <p:spPr>
          <a:xfrm>
            <a:off x="9212846"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a:xfrm>
            <a:off x="1725468" y="6553855"/>
            <a:ext cx="8817264"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9274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169:1W_Title-Bullet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548D53F-9797-B141-B5E7-AB9CB133F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15" name="Picture 14">
            <a:extLst>
              <a:ext uri="{FF2B5EF4-FFF2-40B4-BE49-F238E27FC236}">
                <a16:creationId xmlns:a16="http://schemas.microsoft.com/office/drawing/2014/main" id="{4BB57516-804A-9143-95A9-7C8D292A897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23971"/>
            <a:ext cx="536748" cy="154831"/>
          </a:xfrm>
          <a:prstGeom prst="rect">
            <a:avLst/>
          </a:prstGeom>
        </p:spPr>
      </p:pic>
      <p:sp>
        <p:nvSpPr>
          <p:cNvPr id="7" name="Text Placeholder 6">
            <a:extLst>
              <a:ext uri="{FF2B5EF4-FFF2-40B4-BE49-F238E27FC236}">
                <a16:creationId xmlns:a16="http://schemas.microsoft.com/office/drawing/2014/main" id="{33164F8F-2BF9-7D49-8924-6537913F66D0}"/>
              </a:ext>
            </a:extLst>
          </p:cNvPr>
          <p:cNvSpPr>
            <a:spLocks noGrp="1"/>
          </p:cNvSpPr>
          <p:nvPr>
            <p:ph type="body" sz="quarter" idx="13"/>
          </p:nvPr>
        </p:nvSpPr>
        <p:spPr>
          <a:xfrm>
            <a:off x="419100" y="1333500"/>
            <a:ext cx="11358563" cy="4838700"/>
          </a:xfrm>
        </p:spPr>
        <p:txBody>
          <a:bodyPr/>
          <a:lstStyle>
            <a:lvl1pPr marL="228600" indent="-219075">
              <a:buFont typeface="Wingdings" pitchFamily="2" charset="2"/>
              <a:buChar char="§"/>
              <a:tabLst/>
              <a:defRPr/>
            </a:lvl1pPr>
            <a:lvl2pPr marL="457200" indent="-228600">
              <a:buFont typeface="Wingdings" pitchFamily="2" charset="2"/>
              <a:buChar char="§"/>
              <a:tabLst/>
              <a:defRPr/>
            </a:lvl2pPr>
            <a:lvl3pPr marL="571500" indent="-228600">
              <a:tabLst/>
              <a:defRPr sz="2200"/>
            </a:lvl3pPr>
            <a:lvl4pPr marL="685800" indent="-228600">
              <a:tabLst/>
              <a:defRPr sz="20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399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69:1W_Media">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35684" y="1294104"/>
            <a:ext cx="11342734" cy="493713"/>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Media Placeholder 8">
            <a:extLst>
              <a:ext uri="{FF2B5EF4-FFF2-40B4-BE49-F238E27FC236}">
                <a16:creationId xmlns:a16="http://schemas.microsoft.com/office/drawing/2014/main" id="{D1145C70-EC3D-9545-85F7-85A6E0F5C2A9}"/>
              </a:ext>
            </a:extLst>
          </p:cNvPr>
          <p:cNvSpPr>
            <a:spLocks noGrp="1"/>
          </p:cNvSpPr>
          <p:nvPr>
            <p:ph type="media" sz="quarter" idx="14" hasCustomPrompt="1"/>
          </p:nvPr>
        </p:nvSpPr>
        <p:spPr>
          <a:xfrm>
            <a:off x="419100" y="2001282"/>
            <a:ext cx="11359318" cy="4140200"/>
          </a:xfrm>
          <a:prstGeom prst="rect">
            <a:avLst/>
          </a:prstGeom>
          <a:solidFill>
            <a:schemeClr val="bg1">
              <a:lumMod val="95000"/>
            </a:schemeClr>
          </a:solidFill>
        </p:spPr>
        <p:txBody>
          <a:bodyPr anchor="ctr">
            <a:normAutofit/>
          </a:bodyPr>
          <a:lstStyle>
            <a:lvl1pPr marL="0" indent="0" algn="ctr">
              <a:buFontTx/>
              <a:buNone/>
              <a:defRPr sz="1600"/>
            </a:lvl1pPr>
          </a:lstStyle>
          <a:p>
            <a:r>
              <a:rPr lang="en-US"/>
              <a:t>Click to add media </a:t>
            </a:r>
          </a:p>
        </p:txBody>
      </p:sp>
      <p:sp>
        <p:nvSpPr>
          <p:cNvPr id="4" name="Footer Placeholder 3">
            <a:extLst>
              <a:ext uri="{FF2B5EF4-FFF2-40B4-BE49-F238E27FC236}">
                <a16:creationId xmlns:a16="http://schemas.microsoft.com/office/drawing/2014/main" id="{C1FC07AC-D491-464A-B738-B75BEA97BB12}"/>
              </a:ext>
            </a:extLst>
          </p:cNvPr>
          <p:cNvSpPr>
            <a:spLocks noGrp="1"/>
          </p:cNvSpPr>
          <p:nvPr>
            <p:ph type="ftr" sz="quarter" idx="11"/>
          </p:nvPr>
        </p:nvSpPr>
        <p:spPr>
          <a:xfrm>
            <a:off x="1725468" y="6553855"/>
            <a:ext cx="8817264"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81229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69:1W_Char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34050" y="1308537"/>
            <a:ext cx="11338560" cy="493713"/>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Chart Placeholder 7">
            <a:extLst>
              <a:ext uri="{FF2B5EF4-FFF2-40B4-BE49-F238E27FC236}">
                <a16:creationId xmlns:a16="http://schemas.microsoft.com/office/drawing/2014/main" id="{AAAFC919-850D-0B4E-93A5-D28496D8B768}"/>
              </a:ext>
            </a:extLst>
          </p:cNvPr>
          <p:cNvSpPr>
            <a:spLocks noGrp="1"/>
          </p:cNvSpPr>
          <p:nvPr>
            <p:ph type="chart" sz="quarter" idx="14" hasCustomPrompt="1"/>
          </p:nvPr>
        </p:nvSpPr>
        <p:spPr>
          <a:xfrm>
            <a:off x="419100" y="1990993"/>
            <a:ext cx="11359318" cy="4178032"/>
          </a:xfrm>
          <a:prstGeom prst="rect">
            <a:avLst/>
          </a:prstGeom>
          <a:solidFill>
            <a:schemeClr val="bg1">
              <a:lumMod val="95000"/>
            </a:schemeClr>
          </a:solidFill>
        </p:spPr>
        <p:txBody>
          <a:bodyPr anchor="ctr">
            <a:normAutofit/>
          </a:bodyPr>
          <a:lstStyle>
            <a:lvl1pPr marL="0" indent="0" algn="ctr">
              <a:buFontTx/>
              <a:buNone/>
              <a:defRPr sz="1800"/>
            </a:lvl1pPr>
          </a:lstStyle>
          <a:p>
            <a:r>
              <a:rPr lang="en-US"/>
              <a:t>Click to add chart</a:t>
            </a:r>
          </a:p>
        </p:txBody>
      </p:sp>
      <p:sp>
        <p:nvSpPr>
          <p:cNvPr id="4" name="Footer Placeholder 3">
            <a:extLst>
              <a:ext uri="{FF2B5EF4-FFF2-40B4-BE49-F238E27FC236}">
                <a16:creationId xmlns:a16="http://schemas.microsoft.com/office/drawing/2014/main" id="{C1FC07AC-D491-464A-B738-B75BEA97BB12}"/>
              </a:ext>
            </a:extLst>
          </p:cNvPr>
          <p:cNvSpPr>
            <a:spLocks noGrp="1"/>
          </p:cNvSpPr>
          <p:nvPr>
            <p:ph type="ftr" sz="quarter" idx="11"/>
          </p:nvPr>
        </p:nvSpPr>
        <p:spPr>
          <a:xfrm>
            <a:off x="1725468" y="6553855"/>
            <a:ext cx="8817264"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88443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69:1W_Content-side-char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469855"/>
            <a:ext cx="5486400" cy="1112837"/>
          </a:xfrm>
          <a:prstGeom prst="rect">
            <a:avLst/>
          </a:prstGeom>
        </p:spPr>
        <p:txBody>
          <a:bodyPr/>
          <a:lstStyle>
            <a:lvl1pPr marL="0" indent="0">
              <a:buFontTx/>
              <a:buNone/>
              <a:defRPr b="1" i="0"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77710AE4-82D4-9044-8C2F-7615E482140D}"/>
              </a:ext>
            </a:extLst>
          </p:cNvPr>
          <p:cNvSpPr>
            <a:spLocks noGrp="1"/>
          </p:cNvSpPr>
          <p:nvPr>
            <p:ph type="chart" sz="quarter" idx="16" hasCustomPrompt="1"/>
          </p:nvPr>
        </p:nvSpPr>
        <p:spPr>
          <a:xfrm>
            <a:off x="6151353" y="381000"/>
            <a:ext cx="5600700" cy="5778500"/>
          </a:xfrm>
          <a:prstGeom prst="rect">
            <a:avLst/>
          </a:prstGeom>
          <a:solidFill>
            <a:schemeClr val="bg1">
              <a:lumMod val="95000"/>
            </a:schemeClr>
          </a:solidFill>
        </p:spPr>
        <p:txBody>
          <a:bodyPr>
            <a:normAutofit/>
          </a:bodyPr>
          <a:lstStyle>
            <a:lvl1pPr marL="0" indent="0">
              <a:buFontTx/>
              <a:buNone/>
              <a:defRPr sz="1600"/>
            </a:lvl1pPr>
          </a:lstStyle>
          <a:p>
            <a:r>
              <a:rPr lang="en-US"/>
              <a:t>Click to add chart</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2113893" y="6534833"/>
            <a:ext cx="8040413"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438261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69:1W_Content-side-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469855"/>
            <a:ext cx="5486400" cy="1112837"/>
          </a:xfrm>
          <a:prstGeom prst="rect">
            <a:avLst/>
          </a:prstGeom>
        </p:spPr>
        <p:txBody>
          <a:bodyPr/>
          <a:lstStyle>
            <a:lvl1pPr marL="0" indent="0">
              <a:buFontTx/>
              <a:buNone/>
              <a:defRPr b="1" i="0"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2773CADB-1764-FA46-8171-2AD153ECA201}"/>
              </a:ext>
            </a:extLst>
          </p:cNvPr>
          <p:cNvSpPr>
            <a:spLocks noGrp="1"/>
          </p:cNvSpPr>
          <p:nvPr>
            <p:ph type="pic" sz="quarter" idx="13" hasCustomPrompt="1"/>
          </p:nvPr>
        </p:nvSpPr>
        <p:spPr>
          <a:xfrm>
            <a:off x="6134100" y="0"/>
            <a:ext cx="6057900" cy="6858000"/>
          </a:xfrm>
          <a:prstGeom prst="rect">
            <a:avLst/>
          </a:prstGeom>
          <a:solidFill>
            <a:schemeClr val="bg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200" b="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photo to placeholder or click on icon to place photo from file. Ensure image is large enough in size and resolution.</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526211" y="6473278"/>
            <a:ext cx="5379289" cy="246221"/>
          </a:xfrm>
        </p:spPr>
        <p:txBody>
          <a:bodyPr/>
          <a:lstStyle>
            <a:lvl1pPr algn="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17713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69:1W-Content-blank-half">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469855"/>
            <a:ext cx="5486400" cy="1112837"/>
          </a:xfrm>
          <a:prstGeom prst="rect">
            <a:avLst/>
          </a:prstGeom>
        </p:spPr>
        <p:txBody>
          <a:bodyPr/>
          <a:lstStyle>
            <a:lvl1pPr marL="0" indent="0">
              <a:buFontTx/>
              <a:buNone/>
              <a:defRPr b="1" i="0"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413583" y="6473278"/>
            <a:ext cx="5491918" cy="246221"/>
          </a:xfrm>
        </p:spPr>
        <p:txBody>
          <a:bodyPr/>
          <a:lstStyle>
            <a:lvl1pPr algn="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922320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69:1W_Content-Vertical-Timelin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409086"/>
            <a:ext cx="11330606" cy="731520"/>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312433"/>
            <a:ext cx="5256213" cy="605056"/>
          </a:xfrm>
          <a:prstGeom prst="rect">
            <a:avLst/>
          </a:prstGeo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11">
            <a:extLst>
              <a:ext uri="{FF2B5EF4-FFF2-40B4-BE49-F238E27FC236}">
                <a16:creationId xmlns:a16="http://schemas.microsoft.com/office/drawing/2014/main" id="{DC3450F3-D895-D84E-A771-DB74374443A0}"/>
              </a:ext>
            </a:extLst>
          </p:cNvPr>
          <p:cNvSpPr>
            <a:spLocks noGrp="1"/>
          </p:cNvSpPr>
          <p:nvPr>
            <p:ph type="body" sz="quarter" idx="15"/>
          </p:nvPr>
        </p:nvSpPr>
        <p:spPr>
          <a:xfrm>
            <a:off x="419100" y="2129887"/>
            <a:ext cx="5256213" cy="4029613"/>
          </a:xfrm>
          <a:prstGeom prst="rect">
            <a:avLst/>
          </a:prstGeom>
        </p:spPr>
        <p:txBody>
          <a:bodyPr/>
          <a:lstStyle>
            <a:lvl1pPr>
              <a:buFontTx/>
              <a:buNone/>
              <a:defRPr b="0"/>
            </a:lvl1pPr>
            <a:lvl3pPr>
              <a:defRPr sz="2000"/>
            </a:lvl3pPr>
            <a:lvl4pPr>
              <a:defRPr sz="1800"/>
            </a:lvl4pPr>
            <a:lvl5pPr>
              <a:defRPr sz="1600"/>
            </a:lvl5pPr>
          </a:lstStyle>
          <a:p>
            <a:pPr lvl="0"/>
            <a:r>
              <a:rPr lang="en-US"/>
              <a:t>Click to edit Master text styles</a:t>
            </a:r>
          </a:p>
          <a:p>
            <a:pPr lvl="1"/>
            <a:r>
              <a:rPr lang="en-US"/>
              <a:t>Second level</a:t>
            </a:r>
          </a:p>
        </p:txBody>
      </p:sp>
      <p:sp>
        <p:nvSpPr>
          <p:cNvPr id="16" name="Text Placeholder 11">
            <a:extLst>
              <a:ext uri="{FF2B5EF4-FFF2-40B4-BE49-F238E27FC236}">
                <a16:creationId xmlns:a16="http://schemas.microsoft.com/office/drawing/2014/main" id="{8AD0C741-0B71-8646-86A6-3BD02C1D6044}"/>
              </a:ext>
            </a:extLst>
          </p:cNvPr>
          <p:cNvSpPr>
            <a:spLocks noGrp="1"/>
          </p:cNvSpPr>
          <p:nvPr>
            <p:ph type="body" sz="quarter" idx="31" hasCustomPrompt="1"/>
          </p:nvPr>
        </p:nvSpPr>
        <p:spPr>
          <a:xfrm>
            <a:off x="7569200" y="1803748"/>
            <a:ext cx="723450" cy="229851"/>
          </a:xfrm>
          <a:prstGeom prst="rect">
            <a:avLst/>
          </a:prstGeom>
        </p:spPr>
        <p:txBody>
          <a:bodyPr lIns="0" rIns="0" anchor="ctr">
            <a:noAutofit/>
          </a:bodyPr>
          <a:lstStyle>
            <a:lvl1pPr marL="0" indent="0" algn="r">
              <a:buNone/>
              <a:defRPr sz="1800" b="0" i="0">
                <a:solidFill>
                  <a:schemeClr val="tx1"/>
                </a:solidFill>
                <a:latin typeface="+mn-lt"/>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2016</a:t>
            </a:r>
          </a:p>
        </p:txBody>
      </p:sp>
      <p:sp>
        <p:nvSpPr>
          <p:cNvPr id="9" name="Text Placeholder 11">
            <a:extLst>
              <a:ext uri="{FF2B5EF4-FFF2-40B4-BE49-F238E27FC236}">
                <a16:creationId xmlns:a16="http://schemas.microsoft.com/office/drawing/2014/main" id="{216A9945-1253-AF44-A6F2-A1C81096C582}"/>
              </a:ext>
            </a:extLst>
          </p:cNvPr>
          <p:cNvSpPr>
            <a:spLocks noGrp="1"/>
          </p:cNvSpPr>
          <p:nvPr>
            <p:ph type="body" sz="quarter" idx="17" hasCustomPrompt="1"/>
          </p:nvPr>
        </p:nvSpPr>
        <p:spPr>
          <a:xfrm>
            <a:off x="9094635" y="1780163"/>
            <a:ext cx="2297266"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5" name="Text Placeholder 11">
            <a:extLst>
              <a:ext uri="{FF2B5EF4-FFF2-40B4-BE49-F238E27FC236}">
                <a16:creationId xmlns:a16="http://schemas.microsoft.com/office/drawing/2014/main" id="{0BF29CF1-E304-C540-8545-DD22C8709B0A}"/>
              </a:ext>
            </a:extLst>
          </p:cNvPr>
          <p:cNvSpPr>
            <a:spLocks noGrp="1"/>
          </p:cNvSpPr>
          <p:nvPr>
            <p:ph type="body" sz="quarter" idx="30" hasCustomPrompt="1"/>
          </p:nvPr>
        </p:nvSpPr>
        <p:spPr>
          <a:xfrm>
            <a:off x="8738328" y="3257819"/>
            <a:ext cx="710472" cy="275858"/>
          </a:xfrm>
          <a:prstGeom prst="rect">
            <a:avLst/>
          </a:prstGeom>
        </p:spPr>
        <p:txBody>
          <a:bodyPr lIns="0" anchor="ctr">
            <a:noAutofit/>
          </a:bodyPr>
          <a:lstStyle>
            <a:lvl1pPr marL="0" indent="0">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2017</a:t>
            </a:r>
          </a:p>
        </p:txBody>
      </p:sp>
      <p:sp>
        <p:nvSpPr>
          <p:cNvPr id="17" name="Text Placeholder 11">
            <a:extLst>
              <a:ext uri="{FF2B5EF4-FFF2-40B4-BE49-F238E27FC236}">
                <a16:creationId xmlns:a16="http://schemas.microsoft.com/office/drawing/2014/main" id="{80618315-034D-AD42-8958-25F26E9DA6DA}"/>
              </a:ext>
            </a:extLst>
          </p:cNvPr>
          <p:cNvSpPr>
            <a:spLocks noGrp="1"/>
          </p:cNvSpPr>
          <p:nvPr>
            <p:ph type="body" sz="quarter" idx="35" hasCustomPrompt="1"/>
          </p:nvPr>
        </p:nvSpPr>
        <p:spPr>
          <a:xfrm>
            <a:off x="6172200" y="3203490"/>
            <a:ext cx="1714927" cy="731520"/>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21" name="Text Placeholder 11">
            <a:extLst>
              <a:ext uri="{FF2B5EF4-FFF2-40B4-BE49-F238E27FC236}">
                <a16:creationId xmlns:a16="http://schemas.microsoft.com/office/drawing/2014/main" id="{B724B64B-F009-A641-AE83-E5BA1F276095}"/>
              </a:ext>
            </a:extLst>
          </p:cNvPr>
          <p:cNvSpPr>
            <a:spLocks noGrp="1"/>
          </p:cNvSpPr>
          <p:nvPr>
            <p:ph type="body" sz="quarter" idx="43" hasCustomPrompt="1"/>
          </p:nvPr>
        </p:nvSpPr>
        <p:spPr>
          <a:xfrm>
            <a:off x="7569200" y="4428942"/>
            <a:ext cx="723450" cy="212222"/>
          </a:xfrm>
          <a:prstGeom prst="rect">
            <a:avLst/>
          </a:prstGeom>
        </p:spPr>
        <p:txBody>
          <a:bodyPr lIns="0" rIns="0" anchor="ctr">
            <a:noAutofit/>
          </a:bodyPr>
          <a:lstStyle>
            <a:lvl1pPr marL="0" indent="0" algn="r">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2018</a:t>
            </a:r>
          </a:p>
        </p:txBody>
      </p:sp>
      <p:sp>
        <p:nvSpPr>
          <p:cNvPr id="22" name="Text Placeholder 11">
            <a:extLst>
              <a:ext uri="{FF2B5EF4-FFF2-40B4-BE49-F238E27FC236}">
                <a16:creationId xmlns:a16="http://schemas.microsoft.com/office/drawing/2014/main" id="{3ECAFD27-E0FF-5F45-B679-3AF710C26357}"/>
              </a:ext>
            </a:extLst>
          </p:cNvPr>
          <p:cNvSpPr>
            <a:spLocks noGrp="1"/>
          </p:cNvSpPr>
          <p:nvPr>
            <p:ph type="body" sz="quarter" idx="44" hasCustomPrompt="1"/>
          </p:nvPr>
        </p:nvSpPr>
        <p:spPr>
          <a:xfrm>
            <a:off x="9094634" y="4422905"/>
            <a:ext cx="2268913"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3" name="Text Placeholder 11">
            <a:extLst>
              <a:ext uri="{FF2B5EF4-FFF2-40B4-BE49-F238E27FC236}">
                <a16:creationId xmlns:a16="http://schemas.microsoft.com/office/drawing/2014/main" id="{53A899CC-FFE0-BB41-BBB5-47FF39191027}"/>
              </a:ext>
            </a:extLst>
          </p:cNvPr>
          <p:cNvSpPr>
            <a:spLocks noGrp="1"/>
          </p:cNvSpPr>
          <p:nvPr>
            <p:ph type="body" sz="quarter" idx="45" hasCustomPrompt="1"/>
          </p:nvPr>
        </p:nvSpPr>
        <p:spPr>
          <a:xfrm>
            <a:off x="8738328" y="5291009"/>
            <a:ext cx="710472" cy="221230"/>
          </a:xfrm>
          <a:prstGeom prst="rect">
            <a:avLst/>
          </a:prstGeom>
        </p:spPr>
        <p:txBody>
          <a:bodyPr lIns="0" anchor="ctr">
            <a:noAutofit/>
          </a:bodyPr>
          <a:lstStyle>
            <a:lvl1pPr marL="0" indent="0">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sp>
        <p:nvSpPr>
          <p:cNvPr id="11" name="Text Placeholder 11">
            <a:extLst>
              <a:ext uri="{FF2B5EF4-FFF2-40B4-BE49-F238E27FC236}">
                <a16:creationId xmlns:a16="http://schemas.microsoft.com/office/drawing/2014/main" id="{B7AF339E-A1B6-C242-AEEC-F62553FE839E}"/>
              </a:ext>
            </a:extLst>
          </p:cNvPr>
          <p:cNvSpPr>
            <a:spLocks noGrp="1"/>
          </p:cNvSpPr>
          <p:nvPr>
            <p:ph type="body" sz="quarter" idx="18" hasCustomPrompt="1"/>
          </p:nvPr>
        </p:nvSpPr>
        <p:spPr>
          <a:xfrm>
            <a:off x="6172200" y="5245538"/>
            <a:ext cx="1714927" cy="762068"/>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4" name="Content Placeholder 12">
            <a:extLst>
              <a:ext uri="{FF2B5EF4-FFF2-40B4-BE49-F238E27FC236}">
                <a16:creationId xmlns:a16="http://schemas.microsoft.com/office/drawing/2014/main" id="{9033D03A-B060-DE4C-A415-6803C8C06EC8}"/>
              </a:ext>
              <a:ext uri="{C183D7F6-B498-43B3-948B-1728B52AA6E4}">
                <adec:decorative xmlns:adec="http://schemas.microsoft.com/office/drawing/2017/decorative" val="1"/>
              </a:ext>
            </a:extLst>
          </p:cNvPr>
          <p:cNvSpPr>
            <a:spLocks noGrp="1"/>
          </p:cNvSpPr>
          <p:nvPr>
            <p:ph sz="quarter" idx="23"/>
          </p:nvPr>
        </p:nvSpPr>
        <p:spPr>
          <a:xfrm>
            <a:off x="8487858" y="1907761"/>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Content Placeholder 12">
            <a:extLst>
              <a:ext uri="{FF2B5EF4-FFF2-40B4-BE49-F238E27FC236}">
                <a16:creationId xmlns:a16="http://schemas.microsoft.com/office/drawing/2014/main" id="{4CBED77F-7C2C-A34E-9E7E-E5FB584B72D3}"/>
              </a:ext>
              <a:ext uri="{C183D7F6-B498-43B3-948B-1728B52AA6E4}">
                <adec:decorative xmlns:adec="http://schemas.microsoft.com/office/drawing/2017/decorative" val="1"/>
              </a:ext>
            </a:extLst>
          </p:cNvPr>
          <p:cNvSpPr>
            <a:spLocks noGrp="1"/>
          </p:cNvSpPr>
          <p:nvPr>
            <p:ph sz="quarter" idx="36"/>
          </p:nvPr>
        </p:nvSpPr>
        <p:spPr>
          <a:xfrm>
            <a:off x="7986918" y="540237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9" name="Content Placeholder 12">
            <a:extLst>
              <a:ext uri="{FF2B5EF4-FFF2-40B4-BE49-F238E27FC236}">
                <a16:creationId xmlns:a16="http://schemas.microsoft.com/office/drawing/2014/main" id="{5071E345-32EA-CE4B-9CB7-C93B698D19CF}"/>
              </a:ext>
              <a:ext uri="{C183D7F6-B498-43B3-948B-1728B52AA6E4}">
                <adec:decorative xmlns:adec="http://schemas.microsoft.com/office/drawing/2017/decorative" val="1"/>
              </a:ext>
            </a:extLst>
          </p:cNvPr>
          <p:cNvSpPr>
            <a:spLocks noGrp="1"/>
          </p:cNvSpPr>
          <p:nvPr>
            <p:ph sz="quarter" idx="38"/>
          </p:nvPr>
        </p:nvSpPr>
        <p:spPr>
          <a:xfrm>
            <a:off x="7986918" y="334640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Content Placeholder 12">
            <a:extLst>
              <a:ext uri="{FF2B5EF4-FFF2-40B4-BE49-F238E27FC236}">
                <a16:creationId xmlns:a16="http://schemas.microsoft.com/office/drawing/2014/main" id="{5122D9DB-E36F-F54C-8558-005493C74C5D}"/>
              </a:ext>
              <a:ext uri="{C183D7F6-B498-43B3-948B-1728B52AA6E4}">
                <adec:decorative xmlns:adec="http://schemas.microsoft.com/office/drawing/2017/decorative" val="1"/>
              </a:ext>
            </a:extLst>
          </p:cNvPr>
          <p:cNvSpPr>
            <a:spLocks noGrp="1"/>
          </p:cNvSpPr>
          <p:nvPr>
            <p:ph sz="quarter" idx="40"/>
          </p:nvPr>
        </p:nvSpPr>
        <p:spPr>
          <a:xfrm>
            <a:off x="8487858" y="4545414"/>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cxnSp>
        <p:nvCxnSpPr>
          <p:cNvPr id="13" name="Straight Connector 12">
            <a:extLst>
              <a:ext uri="{FF2B5EF4-FFF2-40B4-BE49-F238E27FC236}">
                <a16:creationId xmlns:a16="http://schemas.microsoft.com/office/drawing/2014/main" id="{91C6D03B-D4DC-804A-B481-352B0A84F629}"/>
              </a:ext>
              <a:ext uri="{C183D7F6-B498-43B3-948B-1728B52AA6E4}">
                <adec:decorative xmlns:adec="http://schemas.microsoft.com/office/drawing/2017/decorative" val="1"/>
              </a:ext>
            </a:extLst>
          </p:cNvPr>
          <p:cNvCxnSpPr/>
          <p:nvPr/>
        </p:nvCxnSpPr>
        <p:spPr>
          <a:xfrm flipH="1">
            <a:off x="8500772" y="1334807"/>
            <a:ext cx="15740" cy="466344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495FB50-ED60-314A-80A9-1C71FE15A0F7}"/>
              </a:ext>
              <a:ext uri="{C183D7F6-B498-43B3-948B-1728B52AA6E4}">
                <adec:decorative xmlns:adec="http://schemas.microsoft.com/office/drawing/2017/decorative" val="1"/>
              </a:ext>
            </a:extLst>
          </p:cNvPr>
          <p:cNvSpPr/>
          <p:nvPr/>
        </p:nvSpPr>
        <p:spPr>
          <a:xfrm>
            <a:off x="8403336" y="18288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2976486-0697-9E4B-BB26-22C04AD8CD4A}"/>
              </a:ext>
              <a:ext uri="{C183D7F6-B498-43B3-948B-1728B52AA6E4}">
                <adec:decorative xmlns:adec="http://schemas.microsoft.com/office/drawing/2017/decorative" val="1"/>
              </a:ext>
            </a:extLst>
          </p:cNvPr>
          <p:cNvSpPr/>
          <p:nvPr/>
        </p:nvSpPr>
        <p:spPr>
          <a:xfrm>
            <a:off x="8403336" y="3239295"/>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10B5502-F77E-5C4C-9747-06A18D542FEA}"/>
              </a:ext>
              <a:ext uri="{C183D7F6-B498-43B3-948B-1728B52AA6E4}">
                <adec:decorative xmlns:adec="http://schemas.microsoft.com/office/drawing/2017/decorative" val="1"/>
              </a:ext>
            </a:extLst>
          </p:cNvPr>
          <p:cNvSpPr/>
          <p:nvPr/>
        </p:nvSpPr>
        <p:spPr>
          <a:xfrm>
            <a:off x="8390658" y="444518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95D559-7174-EF4C-AB09-5A626E09B329}"/>
              </a:ext>
              <a:ext uri="{C183D7F6-B498-43B3-948B-1728B52AA6E4}">
                <adec:decorative xmlns:adec="http://schemas.microsoft.com/office/drawing/2017/decorative" val="1"/>
              </a:ext>
            </a:extLst>
          </p:cNvPr>
          <p:cNvSpPr/>
          <p:nvPr/>
        </p:nvSpPr>
        <p:spPr>
          <a:xfrm>
            <a:off x="8390636" y="530091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2084832" y="6521807"/>
            <a:ext cx="8123234"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cxnSp>
        <p:nvCxnSpPr>
          <p:cNvPr id="29" name="Straight Connector 28">
            <a:extLst>
              <a:ext uri="{FF2B5EF4-FFF2-40B4-BE49-F238E27FC236}">
                <a16:creationId xmlns:a16="http://schemas.microsoft.com/office/drawing/2014/main" id="{4DEDE89E-9BDB-408A-8D6E-A512CE6553B3}"/>
              </a:ext>
              <a:ext uri="{C183D7F6-B498-43B3-948B-1728B52AA6E4}">
                <adec:decorative xmlns:adec="http://schemas.microsoft.com/office/drawing/2017/decorative" val="1"/>
              </a:ext>
            </a:extLst>
          </p:cNvPr>
          <p:cNvCxnSpPr/>
          <p:nvPr userDrawn="1"/>
        </p:nvCxnSpPr>
        <p:spPr>
          <a:xfrm flipH="1">
            <a:off x="8500772" y="1334807"/>
            <a:ext cx="15740" cy="466344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92B312E-2482-4185-93FD-C1D94364E199}"/>
              </a:ext>
              <a:ext uri="{C183D7F6-B498-43B3-948B-1728B52AA6E4}">
                <adec:decorative xmlns:adec="http://schemas.microsoft.com/office/drawing/2017/decorative" val="1"/>
              </a:ext>
            </a:extLst>
          </p:cNvPr>
          <p:cNvSpPr/>
          <p:nvPr userDrawn="1"/>
        </p:nvSpPr>
        <p:spPr>
          <a:xfrm>
            <a:off x="8403336" y="18288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616CA49A-DDD3-4C0C-A054-7EC0EFB25F19}"/>
              </a:ext>
              <a:ext uri="{C183D7F6-B498-43B3-948B-1728B52AA6E4}">
                <adec:decorative xmlns:adec="http://schemas.microsoft.com/office/drawing/2017/decorative" val="1"/>
              </a:ext>
            </a:extLst>
          </p:cNvPr>
          <p:cNvSpPr/>
          <p:nvPr userDrawn="1"/>
        </p:nvSpPr>
        <p:spPr>
          <a:xfrm>
            <a:off x="8403336" y="3239295"/>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BDC67C7D-384A-49CB-82EC-9BADB3A3C079}"/>
              </a:ext>
              <a:ext uri="{C183D7F6-B498-43B3-948B-1728B52AA6E4}">
                <adec:decorative xmlns:adec="http://schemas.microsoft.com/office/drawing/2017/decorative" val="1"/>
              </a:ext>
            </a:extLst>
          </p:cNvPr>
          <p:cNvSpPr/>
          <p:nvPr userDrawn="1"/>
        </p:nvSpPr>
        <p:spPr>
          <a:xfrm>
            <a:off x="8390658" y="444518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913E3E3C-4F4A-4203-8C0B-36153D93DFCB}"/>
              </a:ext>
              <a:ext uri="{C183D7F6-B498-43B3-948B-1728B52AA6E4}">
                <adec:decorative xmlns:adec="http://schemas.microsoft.com/office/drawing/2017/decorative" val="1"/>
              </a:ext>
            </a:extLst>
          </p:cNvPr>
          <p:cNvSpPr/>
          <p:nvPr userDrawn="1"/>
        </p:nvSpPr>
        <p:spPr>
          <a:xfrm>
            <a:off x="8390636" y="530091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9737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69:1W_Timeline-Horizonta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B688AD-A397-E941-BE24-A56C3769EC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DA1248C-7835-6B42-A738-F68F2B712FBF}"/>
              </a:ext>
            </a:extLst>
          </p:cNvPr>
          <p:cNvSpPr>
            <a:spLocks noGrp="1"/>
          </p:cNvSpPr>
          <p:nvPr>
            <p:ph type="title"/>
          </p:nvPr>
        </p:nvSpPr>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64E5A6FA-A8AB-3142-97AC-D6CFD989F409}"/>
              </a:ext>
              <a:ext uri="{C183D7F6-B498-43B3-948B-1728B52AA6E4}">
                <adec:decorative xmlns:adec="http://schemas.microsoft.com/office/drawing/2017/decorative" val="1"/>
              </a:ext>
            </a:extLst>
          </p:cNvPr>
          <p:cNvCxnSpPr/>
          <p:nvPr/>
        </p:nvCxnSpPr>
        <p:spPr>
          <a:xfrm>
            <a:off x="-51955" y="3580648"/>
            <a:ext cx="12297875"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1">
            <a:extLst>
              <a:ext uri="{FF2B5EF4-FFF2-40B4-BE49-F238E27FC236}">
                <a16:creationId xmlns:a16="http://schemas.microsoft.com/office/drawing/2014/main" id="{92ADF57F-1208-044C-B19D-B266338645D3}"/>
              </a:ext>
            </a:extLst>
          </p:cNvPr>
          <p:cNvSpPr>
            <a:spLocks noGrp="1"/>
          </p:cNvSpPr>
          <p:nvPr>
            <p:ph type="body" sz="quarter" idx="29" hasCustomPrompt="1"/>
          </p:nvPr>
        </p:nvSpPr>
        <p:spPr>
          <a:xfrm>
            <a:off x="932867" y="3706344"/>
            <a:ext cx="787056" cy="239981"/>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sp>
        <p:nvSpPr>
          <p:cNvPr id="12" name="Picture Placeholder 8">
            <a:extLst>
              <a:ext uri="{FF2B5EF4-FFF2-40B4-BE49-F238E27FC236}">
                <a16:creationId xmlns:a16="http://schemas.microsoft.com/office/drawing/2014/main" id="{613703FA-2A85-034F-8C26-851171AF1D6B}"/>
              </a:ext>
            </a:extLst>
          </p:cNvPr>
          <p:cNvSpPr>
            <a:spLocks noGrp="1"/>
          </p:cNvSpPr>
          <p:nvPr>
            <p:ph type="pic" sz="quarter" idx="13" hasCustomPrompt="1"/>
          </p:nvPr>
        </p:nvSpPr>
        <p:spPr>
          <a:xfrm>
            <a:off x="473157" y="1327170"/>
            <a:ext cx="3672840" cy="1919124"/>
          </a:xfrm>
          <a:prstGeom prst="rect">
            <a:avLst/>
          </a:prstGeom>
          <a:solidFill>
            <a:schemeClr val="bg1">
              <a:lumMod val="95000"/>
            </a:schemeClr>
          </a:solidFill>
        </p:spPr>
        <p:txBody>
          <a:bodyPr tIns="91440" anchor="t">
            <a:normAutofit/>
          </a:bodyPr>
          <a:lstStyle>
            <a:lvl1pPr marL="0" indent="0" algn="ctr">
              <a:buNone/>
              <a:defRPr sz="1400" b="0" i="0" cap="none">
                <a:solidFill>
                  <a:schemeClr val="tx2"/>
                </a:solidFill>
                <a:latin typeface="Arial Regular" charset="0"/>
                <a:ea typeface="Arial Regular" charset="0"/>
                <a:cs typeface="Arial Regular" charset="0"/>
              </a:defRPr>
            </a:lvl1pPr>
          </a:lstStyle>
          <a:p>
            <a:r>
              <a:rPr lang="en-US"/>
              <a:t>Drag photo to placeholder or click on icon to place photo from file.</a:t>
            </a:r>
          </a:p>
        </p:txBody>
      </p:sp>
      <p:sp>
        <p:nvSpPr>
          <p:cNvPr id="8" name="Text Placeholder 11">
            <a:extLst>
              <a:ext uri="{FF2B5EF4-FFF2-40B4-BE49-F238E27FC236}">
                <a16:creationId xmlns:a16="http://schemas.microsoft.com/office/drawing/2014/main" id="{A9098E85-ED64-264B-8931-0D0142B0B504}"/>
              </a:ext>
            </a:extLst>
          </p:cNvPr>
          <p:cNvSpPr>
            <a:spLocks noGrp="1"/>
          </p:cNvSpPr>
          <p:nvPr>
            <p:ph type="body" sz="quarter" idx="18" hasCustomPrompt="1"/>
          </p:nvPr>
        </p:nvSpPr>
        <p:spPr>
          <a:xfrm>
            <a:off x="2883148" y="5131124"/>
            <a:ext cx="3502393" cy="1008767"/>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 </a:t>
            </a:r>
            <a:r>
              <a:rPr lang="en-US" err="1"/>
              <a:t>commodo</a:t>
            </a:r>
            <a:r>
              <a:rPr lang="en-US"/>
              <a:t> </a:t>
            </a:r>
            <a:r>
              <a:rPr lang="en-US" err="1"/>
              <a:t>luctus</a:t>
            </a:r>
            <a:r>
              <a:rPr lang="en-US"/>
              <a:t>, nisi </a:t>
            </a:r>
            <a:r>
              <a:rPr lang="en-US" err="1"/>
              <a:t>erat</a:t>
            </a:r>
            <a:r>
              <a:rPr lang="en-US"/>
              <a:t>.</a:t>
            </a:r>
          </a:p>
        </p:txBody>
      </p:sp>
      <p:sp>
        <p:nvSpPr>
          <p:cNvPr id="6" name="Text Placeholder 11">
            <a:extLst>
              <a:ext uri="{FF2B5EF4-FFF2-40B4-BE49-F238E27FC236}">
                <a16:creationId xmlns:a16="http://schemas.microsoft.com/office/drawing/2014/main" id="{651AAE91-4722-A040-8BDA-0984681D447C}"/>
              </a:ext>
            </a:extLst>
          </p:cNvPr>
          <p:cNvSpPr>
            <a:spLocks noGrp="1"/>
          </p:cNvSpPr>
          <p:nvPr>
            <p:ph type="body" sz="quarter" idx="16" hasCustomPrompt="1"/>
          </p:nvPr>
        </p:nvSpPr>
        <p:spPr>
          <a:xfrm>
            <a:off x="4924539" y="1340818"/>
            <a:ext cx="3502393" cy="832731"/>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a:t>
            </a:r>
          </a:p>
        </p:txBody>
      </p:sp>
      <p:sp>
        <p:nvSpPr>
          <p:cNvPr id="15" name="Text Placeholder 11">
            <a:extLst>
              <a:ext uri="{FF2B5EF4-FFF2-40B4-BE49-F238E27FC236}">
                <a16:creationId xmlns:a16="http://schemas.microsoft.com/office/drawing/2014/main" id="{0F791A76-5B42-964B-AB28-1AC62FFAAE25}"/>
              </a:ext>
            </a:extLst>
          </p:cNvPr>
          <p:cNvSpPr>
            <a:spLocks noGrp="1"/>
          </p:cNvSpPr>
          <p:nvPr>
            <p:ph type="body" sz="quarter" idx="47" hasCustomPrompt="1"/>
          </p:nvPr>
        </p:nvSpPr>
        <p:spPr>
          <a:xfrm>
            <a:off x="5371994" y="4140630"/>
            <a:ext cx="2063127" cy="542494"/>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Secondary timeline event.</a:t>
            </a:r>
          </a:p>
        </p:txBody>
      </p:sp>
      <p:sp>
        <p:nvSpPr>
          <p:cNvPr id="11" name="Text Placeholder 11">
            <a:extLst>
              <a:ext uri="{FF2B5EF4-FFF2-40B4-BE49-F238E27FC236}">
                <a16:creationId xmlns:a16="http://schemas.microsoft.com/office/drawing/2014/main" id="{9D298AB1-BBC7-3944-815D-5D59C8AB02A2}"/>
              </a:ext>
            </a:extLst>
          </p:cNvPr>
          <p:cNvSpPr>
            <a:spLocks noGrp="1"/>
          </p:cNvSpPr>
          <p:nvPr>
            <p:ph type="body" sz="quarter" idx="30" hasCustomPrompt="1"/>
          </p:nvPr>
        </p:nvSpPr>
        <p:spPr>
          <a:xfrm>
            <a:off x="6985343" y="3721509"/>
            <a:ext cx="1035470" cy="295904"/>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2020</a:t>
            </a:r>
          </a:p>
        </p:txBody>
      </p:sp>
      <p:sp>
        <p:nvSpPr>
          <p:cNvPr id="14" name="Picture Placeholder 8">
            <a:extLst>
              <a:ext uri="{FF2B5EF4-FFF2-40B4-BE49-F238E27FC236}">
                <a16:creationId xmlns:a16="http://schemas.microsoft.com/office/drawing/2014/main" id="{6B74574A-7476-B746-BA18-CCEF19CC6E17}"/>
              </a:ext>
            </a:extLst>
          </p:cNvPr>
          <p:cNvSpPr>
            <a:spLocks noGrp="1"/>
          </p:cNvSpPr>
          <p:nvPr>
            <p:ph type="pic" sz="quarter" idx="32" hasCustomPrompt="1"/>
          </p:nvPr>
        </p:nvSpPr>
        <p:spPr>
          <a:xfrm>
            <a:off x="6849773" y="2317488"/>
            <a:ext cx="1189328" cy="991352"/>
          </a:xfrm>
          <a:prstGeom prst="rect">
            <a:avLst/>
          </a:prstGeom>
          <a:solidFill>
            <a:schemeClr val="bg1">
              <a:lumMod val="95000"/>
            </a:schemeClr>
          </a:solidFill>
        </p:spPr>
        <p:txBody>
          <a:bodyPr tIns="91440" anchor="t">
            <a:normAutofit/>
          </a:bodyPr>
          <a:lstStyle>
            <a:lvl1pPr marL="0" indent="0" algn="ctr">
              <a:buFont typeface="Arial" charset="0"/>
              <a:buNone/>
              <a:defRPr sz="1000" b="0" i="0" cap="none">
                <a:solidFill>
                  <a:schemeClr val="tx2"/>
                </a:solidFill>
                <a:latin typeface="Arial Regular" charset="0"/>
                <a:ea typeface="Arial Regular" charset="0"/>
                <a:cs typeface="Arial Regular" charset="0"/>
              </a:defRPr>
            </a:lvl1pPr>
          </a:lstStyle>
          <a:p>
            <a:r>
              <a:rPr lang="en-US"/>
              <a:t>Drag photo to placeholder or click on icon to place file from file.</a:t>
            </a:r>
          </a:p>
        </p:txBody>
      </p:sp>
      <p:sp>
        <p:nvSpPr>
          <p:cNvPr id="7" name="Text Placeholder 11">
            <a:extLst>
              <a:ext uri="{FF2B5EF4-FFF2-40B4-BE49-F238E27FC236}">
                <a16:creationId xmlns:a16="http://schemas.microsoft.com/office/drawing/2014/main" id="{CD3AC448-782E-EF43-BBBC-6621AF1E9E8A}"/>
              </a:ext>
            </a:extLst>
          </p:cNvPr>
          <p:cNvSpPr>
            <a:spLocks noGrp="1"/>
          </p:cNvSpPr>
          <p:nvPr>
            <p:ph type="body" sz="quarter" idx="17" hasCustomPrompt="1"/>
          </p:nvPr>
        </p:nvSpPr>
        <p:spPr>
          <a:xfrm>
            <a:off x="8207135" y="2314202"/>
            <a:ext cx="3169526" cy="785783"/>
          </a:xfrm>
          <a:prstGeom prst="rect">
            <a:avLst/>
          </a:prstGeom>
        </p:spPr>
        <p:txBody>
          <a:bodyPr lIns="0">
            <a:noAutofit/>
          </a:bodyPr>
          <a:lstStyle>
            <a:lvl1pPr marL="0" indent="0">
              <a:lnSpc>
                <a:spcPct val="110000"/>
              </a:lnSpc>
              <a:buNone/>
              <a:defRPr sz="1800" b="0" i="0" baseline="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non. </a:t>
            </a:r>
          </a:p>
        </p:txBody>
      </p:sp>
      <p:sp>
        <p:nvSpPr>
          <p:cNvPr id="13" name="Picture Placeholder 8">
            <a:extLst>
              <a:ext uri="{FF2B5EF4-FFF2-40B4-BE49-F238E27FC236}">
                <a16:creationId xmlns:a16="http://schemas.microsoft.com/office/drawing/2014/main" id="{FA0FCEBC-2816-B543-8E1F-ACE2DF77D42D}"/>
              </a:ext>
            </a:extLst>
          </p:cNvPr>
          <p:cNvSpPr>
            <a:spLocks noGrp="1"/>
          </p:cNvSpPr>
          <p:nvPr>
            <p:ph type="pic" sz="quarter" idx="31" hasCustomPrompt="1"/>
          </p:nvPr>
        </p:nvSpPr>
        <p:spPr>
          <a:xfrm>
            <a:off x="7772399" y="4233299"/>
            <a:ext cx="3624019" cy="1920240"/>
          </a:xfrm>
          <a:prstGeom prst="rect">
            <a:avLst/>
          </a:prstGeom>
          <a:solidFill>
            <a:schemeClr val="bg1">
              <a:lumMod val="95000"/>
            </a:schemeClr>
          </a:solidFill>
        </p:spPr>
        <p:txBody>
          <a:bodyPr tIns="91440" anchor="t">
            <a:normAutofit/>
          </a:bodyPr>
          <a:lstStyle>
            <a:lvl1pPr marL="0" indent="0" algn="ctr">
              <a:buNone/>
              <a:defRPr sz="1400" b="0" i="0" cap="none">
                <a:solidFill>
                  <a:schemeClr val="tx2"/>
                </a:solidFill>
                <a:latin typeface="Arial Regular" charset="0"/>
                <a:ea typeface="Arial Regular" charset="0"/>
                <a:cs typeface="Arial Regular" charset="0"/>
              </a:defRPr>
            </a:lvl1pPr>
          </a:lstStyle>
          <a:p>
            <a:r>
              <a:rPr lang="en-US"/>
              <a:t>Drag photo to placeholder or click on icon to place photo from file.</a:t>
            </a:r>
          </a:p>
        </p:txBody>
      </p:sp>
      <p:sp>
        <p:nvSpPr>
          <p:cNvPr id="21" name="Text Placeholder 20">
            <a:extLst>
              <a:ext uri="{FF2B5EF4-FFF2-40B4-BE49-F238E27FC236}">
                <a16:creationId xmlns:a16="http://schemas.microsoft.com/office/drawing/2014/main" id="{2E2634A4-E6B7-3240-B374-D1B173C7ED26}"/>
              </a:ext>
              <a:ext uri="{C183D7F6-B498-43B3-948B-1728B52AA6E4}">
                <adec:decorative xmlns:adec="http://schemas.microsoft.com/office/drawing/2017/decorative" val="1"/>
              </a:ext>
            </a:extLst>
          </p:cNvPr>
          <p:cNvSpPr>
            <a:spLocks noGrp="1"/>
          </p:cNvSpPr>
          <p:nvPr>
            <p:ph type="body" sz="quarter" idx="46" hasCustomPrompt="1"/>
          </p:nvPr>
        </p:nvSpPr>
        <p:spPr>
          <a:xfrm>
            <a:off x="5242318" y="3494598"/>
            <a:ext cx="148090" cy="150176"/>
          </a:xfrm>
          <a:prstGeom prst="ellipse">
            <a:avLst/>
          </a:prstGeom>
          <a:solidFill>
            <a:schemeClr val="accent3"/>
          </a:solidFill>
        </p:spPr>
        <p:txBody>
          <a:bodyPr>
            <a:normAutofit/>
          </a:bodyPr>
          <a:lstStyle>
            <a:lvl1pPr>
              <a:defRPr sz="100" b="0" i="0">
                <a:solidFill>
                  <a:schemeClr val="accent4"/>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es</a:t>
            </a:r>
          </a:p>
        </p:txBody>
      </p:sp>
      <p:sp>
        <p:nvSpPr>
          <p:cNvPr id="22" name="Text Placeholder 20">
            <a:extLst>
              <a:ext uri="{FF2B5EF4-FFF2-40B4-BE49-F238E27FC236}">
                <a16:creationId xmlns:a16="http://schemas.microsoft.com/office/drawing/2014/main" id="{984ECAAF-CB6E-134E-96D6-491218268A1C}"/>
              </a:ext>
              <a:ext uri="{C183D7F6-B498-43B3-948B-1728B52AA6E4}">
                <adec:decorative xmlns:adec="http://schemas.microsoft.com/office/drawing/2017/decorative" val="1"/>
              </a:ext>
            </a:extLst>
          </p:cNvPr>
          <p:cNvSpPr>
            <a:spLocks noGrp="1"/>
          </p:cNvSpPr>
          <p:nvPr>
            <p:ph type="body" sz="quarter" idx="49"/>
          </p:nvPr>
        </p:nvSpPr>
        <p:spPr>
          <a:xfrm>
            <a:off x="6749141" y="3475258"/>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5" name="Text Placeholder 20">
            <a:extLst>
              <a:ext uri="{FF2B5EF4-FFF2-40B4-BE49-F238E27FC236}">
                <a16:creationId xmlns:a16="http://schemas.microsoft.com/office/drawing/2014/main" id="{63800716-FD4F-414F-BD5C-76A9842C3102}"/>
              </a:ext>
              <a:ext uri="{C183D7F6-B498-43B3-948B-1728B52AA6E4}">
                <adec:decorative xmlns:adec="http://schemas.microsoft.com/office/drawing/2017/decorative" val="1"/>
              </a:ext>
            </a:extLst>
          </p:cNvPr>
          <p:cNvSpPr>
            <a:spLocks noGrp="1"/>
          </p:cNvSpPr>
          <p:nvPr>
            <p:ph type="body" sz="quarter" idx="50"/>
          </p:nvPr>
        </p:nvSpPr>
        <p:spPr>
          <a:xfrm>
            <a:off x="8666117" y="3466348"/>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6" name="Oval 15">
            <a:extLst>
              <a:ext uri="{FF2B5EF4-FFF2-40B4-BE49-F238E27FC236}">
                <a16:creationId xmlns:a16="http://schemas.microsoft.com/office/drawing/2014/main" id="{84E1E505-CF35-8544-9E79-7E5FAF95D8FD}"/>
              </a:ext>
              <a:ext uri="{C183D7F6-B498-43B3-948B-1728B52AA6E4}">
                <adec:decorative xmlns:adec="http://schemas.microsoft.com/office/drawing/2017/decorative" val="1"/>
              </a:ext>
            </a:extLst>
          </p:cNvPr>
          <p:cNvSpPr/>
          <p:nvPr/>
        </p:nvSpPr>
        <p:spPr>
          <a:xfrm>
            <a:off x="696997" y="3462107"/>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F5BB42-1ED2-CC4B-879B-C924BA7DFFD2}"/>
              </a:ext>
              <a:ext uri="{C183D7F6-B498-43B3-948B-1728B52AA6E4}">
                <adec:decorative xmlns:adec="http://schemas.microsoft.com/office/drawing/2017/decorative" val="1"/>
              </a:ext>
            </a:extLst>
          </p:cNvPr>
          <p:cNvSpPr/>
          <p:nvPr/>
        </p:nvSpPr>
        <p:spPr>
          <a:xfrm>
            <a:off x="2647040" y="3466348"/>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0">
            <a:extLst>
              <a:ext uri="{FF2B5EF4-FFF2-40B4-BE49-F238E27FC236}">
                <a16:creationId xmlns:a16="http://schemas.microsoft.com/office/drawing/2014/main" id="{A6EF4567-C23A-9C40-BC57-74B6D961EC9B}"/>
              </a:ext>
              <a:ext uri="{C183D7F6-B498-43B3-948B-1728B52AA6E4}">
                <adec:decorative xmlns:adec="http://schemas.microsoft.com/office/drawing/2017/decorative" val="1"/>
              </a:ext>
            </a:extLst>
          </p:cNvPr>
          <p:cNvSpPr>
            <a:spLocks noGrp="1"/>
          </p:cNvSpPr>
          <p:nvPr>
            <p:ph type="body" sz="quarter" idx="24"/>
          </p:nvPr>
        </p:nvSpPr>
        <p:spPr>
          <a:xfrm>
            <a:off x="4735687" y="3464197"/>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Rectangle 17">
            <a:extLst>
              <a:ext uri="{FF2B5EF4-FFF2-40B4-BE49-F238E27FC236}">
                <a16:creationId xmlns:a16="http://schemas.microsoft.com/office/drawing/2014/main" id="{CB87FAB0-4575-6E4D-BA15-96C3808DF9F4}"/>
              </a:ext>
              <a:ext uri="{C183D7F6-B498-43B3-948B-1728B52AA6E4}">
                <adec:decorative xmlns:adec="http://schemas.microsoft.com/office/drawing/2017/decorative" val="1"/>
              </a:ext>
            </a:extLst>
          </p:cNvPr>
          <p:cNvSpPr/>
          <p:nvPr/>
        </p:nvSpPr>
        <p:spPr>
          <a:xfrm>
            <a:off x="2747520" y="3584746"/>
            <a:ext cx="9144" cy="2800857"/>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C1CE38-2D34-E048-85EF-3EF09FA72F69}"/>
              </a:ext>
              <a:ext uri="{C183D7F6-B498-43B3-948B-1728B52AA6E4}">
                <adec:decorative xmlns:adec="http://schemas.microsoft.com/office/drawing/2017/decorative" val="1"/>
              </a:ext>
            </a:extLst>
          </p:cNvPr>
          <p:cNvSpPr/>
          <p:nvPr/>
        </p:nvSpPr>
        <p:spPr>
          <a:xfrm>
            <a:off x="805702" y="3247111"/>
            <a:ext cx="9144" cy="27432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A47DE1-CF2E-A941-84DE-543F779CB98A}"/>
              </a:ext>
              <a:ext uri="{C183D7F6-B498-43B3-948B-1728B52AA6E4}">
                <adec:decorative xmlns:adec="http://schemas.microsoft.com/office/drawing/2017/decorative" val="1"/>
              </a:ext>
            </a:extLst>
          </p:cNvPr>
          <p:cNvSpPr/>
          <p:nvPr/>
        </p:nvSpPr>
        <p:spPr>
          <a:xfrm>
            <a:off x="8771202" y="3556687"/>
            <a:ext cx="9144" cy="64008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8A7F0E-0639-934C-8DDC-0B1752AD9C52}"/>
              </a:ext>
              <a:ext uri="{C183D7F6-B498-43B3-948B-1728B52AA6E4}">
                <adec:decorative xmlns:adec="http://schemas.microsoft.com/office/drawing/2017/decorative" val="1"/>
              </a:ext>
            </a:extLst>
          </p:cNvPr>
          <p:cNvSpPr/>
          <p:nvPr/>
        </p:nvSpPr>
        <p:spPr>
          <a:xfrm>
            <a:off x="6865399" y="3320181"/>
            <a:ext cx="9144" cy="27432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62C4969-8164-E947-B2BA-B7E7433F9982}"/>
              </a:ext>
              <a:ext uri="{C183D7F6-B498-43B3-948B-1728B52AA6E4}">
                <adec:decorative xmlns:adec="http://schemas.microsoft.com/office/drawing/2017/decorative" val="1"/>
              </a:ext>
            </a:extLst>
          </p:cNvPr>
          <p:cNvSpPr/>
          <p:nvPr/>
        </p:nvSpPr>
        <p:spPr>
          <a:xfrm>
            <a:off x="4846984" y="1306664"/>
            <a:ext cx="9144" cy="219456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5B10AA9-9A88-2D46-BEA6-48244852C50E}"/>
              </a:ext>
              <a:ext uri="{C183D7F6-B498-43B3-948B-1728B52AA6E4}">
                <adec:decorative xmlns:adec="http://schemas.microsoft.com/office/drawing/2017/decorative" val="1"/>
              </a:ext>
            </a:extLst>
          </p:cNvPr>
          <p:cNvSpPr/>
          <p:nvPr/>
        </p:nvSpPr>
        <p:spPr>
          <a:xfrm>
            <a:off x="5309023" y="3630666"/>
            <a:ext cx="9144" cy="109728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86185A2-F02F-6F42-8BF0-939801280DCF}"/>
              </a:ext>
            </a:extLst>
          </p:cNvPr>
          <p:cNvSpPr>
            <a:spLocks noGrp="1"/>
          </p:cNvSpPr>
          <p:nvPr>
            <p:ph type="ftr" sz="quarter" idx="10"/>
          </p:nvPr>
        </p:nvSpPr>
        <p:spPr>
          <a:xfrm>
            <a:off x="1725468" y="6553855"/>
            <a:ext cx="8817264"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cxnSp>
        <p:nvCxnSpPr>
          <p:cNvPr id="28" name="Straight Connector 27">
            <a:extLst>
              <a:ext uri="{FF2B5EF4-FFF2-40B4-BE49-F238E27FC236}">
                <a16:creationId xmlns:a16="http://schemas.microsoft.com/office/drawing/2014/main" id="{DD4560AF-6BE2-4ED8-BB62-6DDECD511859}"/>
              </a:ext>
              <a:ext uri="{C183D7F6-B498-43B3-948B-1728B52AA6E4}">
                <adec:decorative xmlns:adec="http://schemas.microsoft.com/office/drawing/2017/decorative" val="1"/>
              </a:ext>
            </a:extLst>
          </p:cNvPr>
          <p:cNvCxnSpPr/>
          <p:nvPr userDrawn="1"/>
        </p:nvCxnSpPr>
        <p:spPr>
          <a:xfrm>
            <a:off x="-51955" y="3580648"/>
            <a:ext cx="12297875"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2586E336-CAF5-4539-A567-12FBB11B8871}"/>
              </a:ext>
              <a:ext uri="{C183D7F6-B498-43B3-948B-1728B52AA6E4}">
                <adec:decorative xmlns:adec="http://schemas.microsoft.com/office/drawing/2017/decorative" val="1"/>
              </a:ext>
            </a:extLst>
          </p:cNvPr>
          <p:cNvSpPr/>
          <p:nvPr userDrawn="1"/>
        </p:nvSpPr>
        <p:spPr>
          <a:xfrm>
            <a:off x="696997" y="3462107"/>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7067CAD7-82AB-4D10-AC0C-4301B1BCE5E1}"/>
              </a:ext>
              <a:ext uri="{C183D7F6-B498-43B3-948B-1728B52AA6E4}">
                <adec:decorative xmlns:adec="http://schemas.microsoft.com/office/drawing/2017/decorative" val="1"/>
              </a:ext>
            </a:extLst>
          </p:cNvPr>
          <p:cNvSpPr/>
          <p:nvPr userDrawn="1"/>
        </p:nvSpPr>
        <p:spPr>
          <a:xfrm>
            <a:off x="2647040" y="3466348"/>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D20C9D31-6317-4A23-92BB-76B67693674C}"/>
              </a:ext>
              <a:ext uri="{C183D7F6-B498-43B3-948B-1728B52AA6E4}">
                <adec:decorative xmlns:adec="http://schemas.microsoft.com/office/drawing/2017/decorative" val="1"/>
              </a:ext>
            </a:extLst>
          </p:cNvPr>
          <p:cNvSpPr/>
          <p:nvPr userDrawn="1"/>
        </p:nvSpPr>
        <p:spPr>
          <a:xfrm>
            <a:off x="2747520" y="3584746"/>
            <a:ext cx="9144" cy="2800857"/>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B9C198FA-2CD7-4DA8-931D-6D5F34674E3D}"/>
              </a:ext>
              <a:ext uri="{C183D7F6-B498-43B3-948B-1728B52AA6E4}">
                <adec:decorative xmlns:adec="http://schemas.microsoft.com/office/drawing/2017/decorative" val="1"/>
              </a:ext>
            </a:extLst>
          </p:cNvPr>
          <p:cNvSpPr/>
          <p:nvPr userDrawn="1"/>
        </p:nvSpPr>
        <p:spPr>
          <a:xfrm>
            <a:off x="805702" y="3247111"/>
            <a:ext cx="9144" cy="27432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A8D6DCEA-5FC8-4F0A-9D4E-D9C2EF68C840}"/>
              </a:ext>
              <a:ext uri="{C183D7F6-B498-43B3-948B-1728B52AA6E4}">
                <adec:decorative xmlns:adec="http://schemas.microsoft.com/office/drawing/2017/decorative" val="1"/>
              </a:ext>
            </a:extLst>
          </p:cNvPr>
          <p:cNvSpPr/>
          <p:nvPr userDrawn="1"/>
        </p:nvSpPr>
        <p:spPr>
          <a:xfrm>
            <a:off x="8771202" y="3556687"/>
            <a:ext cx="9144" cy="64008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69EF8227-B567-4D43-9570-CB006029B833}"/>
              </a:ext>
              <a:ext uri="{C183D7F6-B498-43B3-948B-1728B52AA6E4}">
                <adec:decorative xmlns:adec="http://schemas.microsoft.com/office/drawing/2017/decorative" val="1"/>
              </a:ext>
            </a:extLst>
          </p:cNvPr>
          <p:cNvSpPr/>
          <p:nvPr userDrawn="1"/>
        </p:nvSpPr>
        <p:spPr>
          <a:xfrm>
            <a:off x="6865399" y="3320181"/>
            <a:ext cx="9144" cy="27432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4AD3778A-8825-4798-ADF7-2F1BA88477B9}"/>
              </a:ext>
              <a:ext uri="{C183D7F6-B498-43B3-948B-1728B52AA6E4}">
                <adec:decorative xmlns:adec="http://schemas.microsoft.com/office/drawing/2017/decorative" val="1"/>
              </a:ext>
            </a:extLst>
          </p:cNvPr>
          <p:cNvSpPr/>
          <p:nvPr userDrawn="1"/>
        </p:nvSpPr>
        <p:spPr>
          <a:xfrm>
            <a:off x="4846984" y="1306664"/>
            <a:ext cx="9144" cy="219456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CFA6B722-E08E-4FD3-AD84-D7EBB463DF85}"/>
              </a:ext>
              <a:ext uri="{C183D7F6-B498-43B3-948B-1728B52AA6E4}">
                <adec:decorative xmlns:adec="http://schemas.microsoft.com/office/drawing/2017/decorative" val="1"/>
              </a:ext>
            </a:extLst>
          </p:cNvPr>
          <p:cNvSpPr/>
          <p:nvPr userDrawn="1"/>
        </p:nvSpPr>
        <p:spPr>
          <a:xfrm>
            <a:off x="5309023" y="3630666"/>
            <a:ext cx="9144" cy="109728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837146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69:1W_Caption-Side-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57200" y="2211928"/>
            <a:ext cx="5302469" cy="2434144"/>
          </a:xfrm>
        </p:spPr>
        <p:txBody>
          <a:bodyPr anchor="t">
            <a:noAutofit/>
          </a:bodyPr>
          <a:lstStyle>
            <a:lvl1pPr>
              <a:defRPr sz="5400"/>
            </a:lvl1pPr>
          </a:lstStyle>
          <a:p>
            <a:r>
              <a:rPr lang="en-US"/>
              <a:t>Click to edit Master title style</a:t>
            </a:r>
          </a:p>
        </p:txBody>
      </p:sp>
      <p:sp>
        <p:nvSpPr>
          <p:cNvPr id="9" name="Picture Placeholder 8">
            <a:extLst>
              <a:ext uri="{FF2B5EF4-FFF2-40B4-BE49-F238E27FC236}">
                <a16:creationId xmlns:a16="http://schemas.microsoft.com/office/drawing/2014/main" id="{2CE7A8CB-7BD4-AD49-9B21-1BF8C66A18E8}"/>
              </a:ext>
            </a:extLst>
          </p:cNvPr>
          <p:cNvSpPr>
            <a:spLocks noGrp="1"/>
          </p:cNvSpPr>
          <p:nvPr>
            <p:ph type="pic" sz="quarter" idx="13" hasCustomPrompt="1"/>
          </p:nvPr>
        </p:nvSpPr>
        <p:spPr>
          <a:xfrm>
            <a:off x="6134100" y="0"/>
            <a:ext cx="6057900" cy="6858000"/>
          </a:xfrm>
          <a:prstGeom prst="rect">
            <a:avLst/>
          </a:prstGeom>
          <a:solidFill>
            <a:schemeClr val="bg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200" b="0">
                <a:latin typeface="+mn-l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photo to placeholder or click on icon to place photo from file. Ensure image is large enough in size and resolution.</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457200" y="6469396"/>
            <a:ext cx="5591083" cy="24622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95254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69:1W_TitleOnly_w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8CB04C-CB07-B84C-9828-6F6DCCC54F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DB04FA2-454A-EE45-839D-3FDCDFD7BEDE}"/>
              </a:ext>
            </a:extLst>
          </p:cNvPr>
          <p:cNvSpPr>
            <a:spLocks noGrp="1"/>
          </p:cNvSpPr>
          <p:nvPr>
            <p:ph type="title"/>
          </p:nvPr>
        </p:nvSpPr>
        <p:spPr>
          <a:xfrm>
            <a:off x="434050" y="388274"/>
            <a:ext cx="11344368" cy="907126"/>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a:xfrm>
            <a:off x="1725468" y="6553855"/>
            <a:ext cx="8817264"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05574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69:1W_Blank-w-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8CB04C-CB07-B84C-9828-6F6DCCC54F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Title 1" hidden="1">
            <a:extLst>
              <a:ext uri="{FF2B5EF4-FFF2-40B4-BE49-F238E27FC236}">
                <a16:creationId xmlns:a16="http://schemas.microsoft.com/office/drawing/2014/main" id="{8534D334-1679-C443-A260-4AE04FE85DE5}"/>
              </a:ext>
            </a:extLst>
          </p:cNvPr>
          <p:cNvSpPr>
            <a:spLocks noGrp="1"/>
          </p:cNvSpPr>
          <p:nvPr>
            <p:ph type="title" hasCustomPrompt="1"/>
          </p:nvPr>
        </p:nvSpPr>
        <p:spPr>
          <a:xfrm>
            <a:off x="419100" y="365125"/>
            <a:ext cx="11353800" cy="843565"/>
          </a:xfrm>
        </p:spPr>
        <p:txBody>
          <a:bodyPr/>
          <a:lstStyle>
            <a:lvl1pPr>
              <a:defRPr/>
            </a:lvl1pPr>
          </a:lstStyle>
          <a:p>
            <a:r>
              <a:rPr lang="en-US"/>
              <a:t>Slide with image</a:t>
            </a:r>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a:xfrm>
            <a:off x="1725468" y="6553855"/>
            <a:ext cx="8817264"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8249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9:1W_Two-Text-boxe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lvl1pPr algn="ctr">
              <a:defRPr/>
            </a:lvl1pPr>
          </a:lstStyle>
          <a:p>
            <a:r>
              <a:rPr lang="en-US"/>
              <a:t>Click to edit Master title style</a:t>
            </a:r>
          </a:p>
        </p:txBody>
      </p:sp>
      <p:sp>
        <p:nvSpPr>
          <p:cNvPr id="8" name="Text Placeholder 7">
            <a:extLst>
              <a:ext uri="{FF2B5EF4-FFF2-40B4-BE49-F238E27FC236}">
                <a16:creationId xmlns:a16="http://schemas.microsoft.com/office/drawing/2014/main" id="{C0487C46-8BF6-684D-8181-750047DE9B8B}"/>
              </a:ext>
            </a:extLst>
          </p:cNvPr>
          <p:cNvSpPr>
            <a:spLocks noGrp="1"/>
          </p:cNvSpPr>
          <p:nvPr>
            <p:ph type="body" sz="quarter" idx="13"/>
          </p:nvPr>
        </p:nvSpPr>
        <p:spPr>
          <a:xfrm>
            <a:off x="960992" y="1411544"/>
            <a:ext cx="4572000" cy="4754880"/>
          </a:xfrm>
          <a:prstGeom prst="rect">
            <a:avLst/>
          </a:prstGeom>
        </p:spPr>
        <p:txBody>
          <a:bodyPr/>
          <a:lstStyle>
            <a:lvl1pPr marL="11113" indent="-11113">
              <a:buFontTx/>
              <a:buNone/>
              <a:tabLst/>
              <a:defRPr b="0"/>
            </a:lvl1pPr>
          </a:lstStyle>
          <a:p>
            <a:pPr lvl="0"/>
            <a:r>
              <a:rPr lang="en-US"/>
              <a:t>Click to edit Master text styles</a:t>
            </a:r>
          </a:p>
        </p:txBody>
      </p:sp>
      <p:sp>
        <p:nvSpPr>
          <p:cNvPr id="10" name="Text Placeholder 7">
            <a:extLst>
              <a:ext uri="{FF2B5EF4-FFF2-40B4-BE49-F238E27FC236}">
                <a16:creationId xmlns:a16="http://schemas.microsoft.com/office/drawing/2014/main" id="{ABD1CE02-B9C2-4549-BB4E-1AC962A324D7}"/>
              </a:ext>
            </a:extLst>
          </p:cNvPr>
          <p:cNvSpPr>
            <a:spLocks noGrp="1"/>
          </p:cNvSpPr>
          <p:nvPr>
            <p:ph type="body" sz="quarter" idx="14"/>
          </p:nvPr>
        </p:nvSpPr>
        <p:spPr>
          <a:xfrm>
            <a:off x="6760035" y="1411544"/>
            <a:ext cx="4572000" cy="4754880"/>
          </a:xfrm>
          <a:prstGeom prst="rect">
            <a:avLst/>
          </a:prstGeom>
        </p:spPr>
        <p:txBody>
          <a:bodyPr/>
          <a:lstStyle>
            <a:lvl1pPr marL="11113" indent="-11113">
              <a:buFontTx/>
              <a:buNone/>
              <a:tabLst/>
              <a:defRPr b="0"/>
            </a:lvl1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17" name="Picture 16">
            <a:extLst>
              <a:ext uri="{FF2B5EF4-FFF2-40B4-BE49-F238E27FC236}">
                <a16:creationId xmlns:a16="http://schemas.microsoft.com/office/drawing/2014/main" id="{06D0251F-D733-4F49-9069-0AFF5FFEEAF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23971"/>
            <a:ext cx="536748" cy="154831"/>
          </a:xfrm>
          <a:prstGeom prst="rect">
            <a:avLst/>
          </a:prstGeom>
        </p:spPr>
      </p:pic>
    </p:spTree>
    <p:extLst>
      <p:ext uri="{BB962C8B-B14F-4D97-AF65-F5344CB8AC3E}">
        <p14:creationId xmlns:p14="http://schemas.microsoft.com/office/powerpoint/2010/main" val="32826088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69:1W_Blank">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76A9C6-9ADF-264F-82C6-5FFD4300B030}"/>
              </a:ext>
            </a:extLst>
          </p:cNvPr>
          <p:cNvSpPr>
            <a:spLocks noGrp="1"/>
          </p:cNvSpPr>
          <p:nvPr>
            <p:ph type="title" hasCustomPrompt="1"/>
          </p:nvPr>
        </p:nvSpPr>
        <p:spPr>
          <a:xfrm>
            <a:off x="419100" y="365125"/>
            <a:ext cx="11353800" cy="843565"/>
          </a:xfrm>
        </p:spPr>
        <p:txBody>
          <a:bodyPr/>
          <a:lstStyle>
            <a:lvl1pPr>
              <a:defRPr/>
            </a:lvl1pPr>
          </a:lstStyle>
          <a:p>
            <a:r>
              <a:rPr lang="en-US"/>
              <a:t>Slide with image</a:t>
            </a:r>
          </a:p>
        </p:txBody>
      </p:sp>
    </p:spTree>
    <p:extLst>
      <p:ext uri="{BB962C8B-B14F-4D97-AF65-F5344CB8AC3E}">
        <p14:creationId xmlns:p14="http://schemas.microsoft.com/office/powerpoint/2010/main" val="2298964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69:1W_Closing-Slide-Project-Info">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4C8FD434-0BC0-3F44-B92B-4573B8018E20}"/>
              </a:ext>
            </a:extLst>
          </p:cNvPr>
          <p:cNvSpPr>
            <a:spLocks noGrp="1"/>
          </p:cNvSpPr>
          <p:nvPr>
            <p:ph type="body" sz="quarter" idx="17" hasCustomPrompt="1"/>
          </p:nvPr>
        </p:nvSpPr>
        <p:spPr>
          <a:xfrm>
            <a:off x="419101" y="567647"/>
            <a:ext cx="8961568" cy="727753"/>
          </a:xfrm>
          <a:prstGeom prst="rect">
            <a:avLst/>
          </a:prstGeom>
        </p:spPr>
        <p:txBody>
          <a:bodyPr>
            <a:normAutofit/>
          </a:bodyPr>
          <a:lstStyle>
            <a:lvl1pPr marL="0" marR="0" indent="0" algn="l" defTabSz="914400" rtl="0" eaLnBrk="1" fontAlgn="auto" latinLnBrk="0" hangingPunct="1">
              <a:lnSpc>
                <a:spcPct val="100000"/>
              </a:lnSpc>
              <a:spcBef>
                <a:spcPts val="600"/>
              </a:spcBef>
              <a:spcAft>
                <a:spcPts val="600"/>
              </a:spcAft>
              <a:buClrTx/>
              <a:buSzTx/>
              <a:buFont typeface="Arial"/>
              <a:buNone/>
              <a:tabLst/>
              <a:defRPr sz="2000">
                <a:solidFill>
                  <a:srgbClr val="FF00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If needed, use this slide to add required contract or project information specific to your sponsor.</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sp>
        <p:nvSpPr>
          <p:cNvPr id="12" name="Text Placeholder 2">
            <a:extLst>
              <a:ext uri="{FF2B5EF4-FFF2-40B4-BE49-F238E27FC236}">
                <a16:creationId xmlns:a16="http://schemas.microsoft.com/office/drawing/2014/main" id="{3C93DD08-8331-E44E-9D32-7574B38AD515}"/>
              </a:ext>
            </a:extLst>
          </p:cNvPr>
          <p:cNvSpPr>
            <a:spLocks noGrp="1"/>
          </p:cNvSpPr>
          <p:nvPr>
            <p:ph type="body" sz="quarter" idx="16"/>
          </p:nvPr>
        </p:nvSpPr>
        <p:spPr>
          <a:xfrm>
            <a:off x="446906" y="2295074"/>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DD3441D4-0027-D84A-889B-7249B93CDDF8}"/>
              </a:ext>
            </a:extLst>
          </p:cNvPr>
          <p:cNvSpPr>
            <a:spLocks noGrp="1"/>
          </p:cNvSpPr>
          <p:nvPr>
            <p:ph type="body" sz="quarter" idx="13"/>
          </p:nvPr>
        </p:nvSpPr>
        <p:spPr>
          <a:xfrm>
            <a:off x="446906" y="2846238"/>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Text Placeholder 2">
            <a:extLst>
              <a:ext uri="{FF2B5EF4-FFF2-40B4-BE49-F238E27FC236}">
                <a16:creationId xmlns:a16="http://schemas.microsoft.com/office/drawing/2014/main" id="{612F51B0-4CA3-854C-9CC8-7D24EB8C9EF4}"/>
              </a:ext>
            </a:extLst>
          </p:cNvPr>
          <p:cNvSpPr>
            <a:spLocks noGrp="1"/>
          </p:cNvSpPr>
          <p:nvPr>
            <p:ph type="body" sz="quarter" idx="14"/>
          </p:nvPr>
        </p:nvSpPr>
        <p:spPr>
          <a:xfrm>
            <a:off x="446906" y="3397402"/>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Text Placeholder 2">
            <a:extLst>
              <a:ext uri="{FF2B5EF4-FFF2-40B4-BE49-F238E27FC236}">
                <a16:creationId xmlns:a16="http://schemas.microsoft.com/office/drawing/2014/main" id="{7B45E37C-649D-F343-ACBF-CE939366D021}"/>
              </a:ext>
            </a:extLst>
          </p:cNvPr>
          <p:cNvSpPr>
            <a:spLocks noGrp="1"/>
          </p:cNvSpPr>
          <p:nvPr>
            <p:ph type="body" sz="quarter" idx="15"/>
          </p:nvPr>
        </p:nvSpPr>
        <p:spPr>
          <a:xfrm>
            <a:off x="446906" y="3948565"/>
            <a:ext cx="5649094" cy="152707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a:xfrm>
            <a:off x="1725468" y="6553855"/>
            <a:ext cx="8817264"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pic>
        <p:nvPicPr>
          <p:cNvPr id="38" name="Picture 9">
            <a:extLst>
              <a:ext uri="{FF2B5EF4-FFF2-40B4-BE49-F238E27FC236}">
                <a16:creationId xmlns:a16="http://schemas.microsoft.com/office/drawing/2014/main" id="{50ED104D-6AB0-A240-867C-65EB1F04D98F}"/>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8230293" y="5685414"/>
            <a:ext cx="3513010" cy="491066"/>
          </a:xfrm>
          <a:prstGeom prst="rect">
            <a:avLst/>
          </a:prstGeom>
        </p:spPr>
      </p:pic>
      <p:pic>
        <p:nvPicPr>
          <p:cNvPr id="14" name="Picture 9">
            <a:extLst>
              <a:ext uri="{FF2B5EF4-FFF2-40B4-BE49-F238E27FC236}">
                <a16:creationId xmlns:a16="http://schemas.microsoft.com/office/drawing/2014/main" id="{C602B3BD-361E-449E-BD19-1943C4E9649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8230293" y="5685414"/>
            <a:ext cx="3513010" cy="491066"/>
          </a:xfrm>
          <a:prstGeom prst="rect">
            <a:avLst/>
          </a:prstGeom>
        </p:spPr>
      </p:pic>
    </p:spTree>
    <p:extLst>
      <p:ext uri="{BB962C8B-B14F-4D97-AF65-F5344CB8AC3E}">
        <p14:creationId xmlns:p14="http://schemas.microsoft.com/office/powerpoint/2010/main" val="21464422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69:1W_Closing-Slide-Contact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834806" y="3262876"/>
            <a:ext cx="6196663" cy="548640"/>
          </a:xfrm>
          <a:prstGeom prst="rect">
            <a:avLst/>
          </a:prstGeom>
        </p:spPr>
        <p:txBody>
          <a:bodyPr anchor="ctr"/>
          <a:lstStyle>
            <a:lvl1pPr>
              <a:buFontTx/>
              <a:buNone/>
              <a:defRPr/>
            </a:lvl1pPr>
          </a:lstStyle>
          <a:p>
            <a:pPr lvl="0"/>
            <a:r>
              <a:rPr lang="en-US"/>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834806" y="3884106"/>
            <a:ext cx="6196663" cy="548640"/>
          </a:xfrm>
          <a:prstGeom prst="rect">
            <a:avLst/>
          </a:prstGeom>
        </p:spPr>
        <p:txBody>
          <a:bodyPr anchor="ctr"/>
          <a:lstStyle>
            <a:lvl1pPr>
              <a:buFontTx/>
              <a:buNone/>
              <a:defRPr/>
            </a:lvl1pPr>
          </a:lstStyle>
          <a:p>
            <a:pPr lvl="0"/>
            <a:r>
              <a:rPr lang="en-US" err="1"/>
              <a:t>email@mitre.org</a:t>
            </a:r>
            <a:endParaRPr lang="en-US"/>
          </a:p>
        </p:txBody>
      </p:sp>
      <p:pic>
        <p:nvPicPr>
          <p:cNvPr id="14" name="Picture 13">
            <a:extLst>
              <a:ext uri="{FF2B5EF4-FFF2-40B4-BE49-F238E27FC236}">
                <a16:creationId xmlns:a16="http://schemas.microsoft.com/office/drawing/2014/main" id="{8B03ABCE-57D0-D849-A0BF-DE80B527E251}"/>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385690" y="4557066"/>
            <a:ext cx="457200" cy="457200"/>
          </a:xfrm>
          <a:prstGeom prst="rect">
            <a:avLst/>
          </a:prstGeom>
        </p:spPr>
      </p:pic>
      <p:sp>
        <p:nvSpPr>
          <p:cNvPr id="19" name="Text Placeholder 2">
            <a:extLst>
              <a:ext uri="{FF2B5EF4-FFF2-40B4-BE49-F238E27FC236}">
                <a16:creationId xmlns:a16="http://schemas.microsoft.com/office/drawing/2014/main" id="{C2210306-A808-2E4A-B31D-FFC4F65B2EF7}"/>
              </a:ext>
            </a:extLst>
          </p:cNvPr>
          <p:cNvSpPr>
            <a:spLocks noGrp="1"/>
          </p:cNvSpPr>
          <p:nvPr>
            <p:ph type="body" sz="quarter" idx="16" hasCustomPrompt="1"/>
          </p:nvPr>
        </p:nvSpPr>
        <p:spPr>
          <a:xfrm>
            <a:off x="834806" y="4505336"/>
            <a:ext cx="6196663" cy="548640"/>
          </a:xfrm>
          <a:prstGeom prst="rect">
            <a:avLst/>
          </a:prstGeom>
        </p:spPr>
        <p:txBody>
          <a:bodyPr anchor="ctr"/>
          <a:lstStyle>
            <a:lvl1pPr>
              <a:buFontTx/>
              <a:buNone/>
              <a:defRPr/>
            </a:lvl1pPr>
          </a:lstStyle>
          <a:p>
            <a:pPr lvl="0"/>
            <a:r>
              <a:rPr lang="en-US"/>
              <a:t>@</a:t>
            </a:r>
            <a:r>
              <a:rPr lang="en-US" err="1"/>
              <a:t>TwitterHandle</a:t>
            </a:r>
            <a:endParaRPr lang="en-US"/>
          </a:p>
        </p:txBody>
      </p:sp>
      <p:pic>
        <p:nvPicPr>
          <p:cNvPr id="15" name="Picture 14">
            <a:extLst>
              <a:ext uri="{FF2B5EF4-FFF2-40B4-BE49-F238E27FC236}">
                <a16:creationId xmlns:a16="http://schemas.microsoft.com/office/drawing/2014/main" id="{CD69A4FD-5642-6546-BCCD-6B3A3C1A7B9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35024" y="5212006"/>
            <a:ext cx="418831" cy="355455"/>
          </a:xfrm>
          <a:prstGeom prst="rect">
            <a:avLst/>
          </a:prstGeom>
        </p:spPr>
      </p:pic>
      <p:sp>
        <p:nvSpPr>
          <p:cNvPr id="18" name="Text Placeholder 2">
            <a:extLst>
              <a:ext uri="{FF2B5EF4-FFF2-40B4-BE49-F238E27FC236}">
                <a16:creationId xmlns:a16="http://schemas.microsoft.com/office/drawing/2014/main" id="{D717D3CB-D2D4-6A49-BA33-1E044F035217}"/>
              </a:ext>
            </a:extLst>
          </p:cNvPr>
          <p:cNvSpPr>
            <a:spLocks noGrp="1"/>
          </p:cNvSpPr>
          <p:nvPr>
            <p:ph type="body" sz="quarter" idx="15" hasCustomPrompt="1"/>
          </p:nvPr>
        </p:nvSpPr>
        <p:spPr>
          <a:xfrm>
            <a:off x="834806" y="5126567"/>
            <a:ext cx="6196663" cy="548640"/>
          </a:xfrm>
          <a:prstGeom prst="rect">
            <a:avLst/>
          </a:prstGeom>
        </p:spPr>
        <p:txBody>
          <a:bodyPr anchor="ctr"/>
          <a:lstStyle>
            <a:lvl1pPr>
              <a:buFontTx/>
              <a:buNone/>
              <a:defRPr/>
            </a:lvl1pPr>
          </a:lstStyle>
          <a:p>
            <a:pPr lvl="0"/>
            <a:r>
              <a:rPr lang="en-US" err="1"/>
              <a:t>linkedin.com</a:t>
            </a:r>
            <a:r>
              <a:rPr lang="en-US"/>
              <a:t>/in/</a:t>
            </a:r>
            <a:r>
              <a:rPr lang="en-US" err="1"/>
              <a:t>firstnamelastname</a:t>
            </a:r>
            <a:endParaRPr lang="en-US"/>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a:xfrm>
            <a:off x="1725468" y="6553855"/>
            <a:ext cx="8817264"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pic>
        <p:nvPicPr>
          <p:cNvPr id="39" name="Picture 9">
            <a:extLst>
              <a:ext uri="{FF2B5EF4-FFF2-40B4-BE49-F238E27FC236}">
                <a16:creationId xmlns:a16="http://schemas.microsoft.com/office/drawing/2014/main" id="{0998B41D-797B-7A42-83D6-E73370210B4D}"/>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230293" y="5685414"/>
            <a:ext cx="3513010" cy="491066"/>
          </a:xfrm>
          <a:prstGeom prst="rect">
            <a:avLst/>
          </a:prstGeom>
        </p:spPr>
      </p:pic>
      <p:pic>
        <p:nvPicPr>
          <p:cNvPr id="10" name="Picture 9">
            <a:extLst>
              <a:ext uri="{FF2B5EF4-FFF2-40B4-BE49-F238E27FC236}">
                <a16:creationId xmlns:a16="http://schemas.microsoft.com/office/drawing/2014/main" id="{32B005BC-7E61-4F57-AC5E-22EF91AEF93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85690" y="4557066"/>
            <a:ext cx="457200" cy="457200"/>
          </a:xfrm>
          <a:prstGeom prst="rect">
            <a:avLst/>
          </a:prstGeom>
        </p:spPr>
      </p:pic>
      <p:pic>
        <p:nvPicPr>
          <p:cNvPr id="11" name="Picture 10">
            <a:extLst>
              <a:ext uri="{FF2B5EF4-FFF2-40B4-BE49-F238E27FC236}">
                <a16:creationId xmlns:a16="http://schemas.microsoft.com/office/drawing/2014/main" id="{64134FB1-747A-4635-A846-9B52D9F2F966}"/>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435024" y="5212006"/>
            <a:ext cx="418831" cy="355455"/>
          </a:xfrm>
          <a:prstGeom prst="rect">
            <a:avLst/>
          </a:prstGeom>
        </p:spPr>
      </p:pic>
      <p:pic>
        <p:nvPicPr>
          <p:cNvPr id="12" name="Picture 9">
            <a:extLst>
              <a:ext uri="{FF2B5EF4-FFF2-40B4-BE49-F238E27FC236}">
                <a16:creationId xmlns:a16="http://schemas.microsoft.com/office/drawing/2014/main" id="{8725C6C3-0D31-4E02-B97C-E251BF000058}"/>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8230293" y="5685414"/>
            <a:ext cx="3513010" cy="491066"/>
          </a:xfrm>
          <a:prstGeom prst="rect">
            <a:avLst/>
          </a:prstGeom>
        </p:spPr>
      </p:pic>
    </p:spTree>
    <p:extLst>
      <p:ext uri="{BB962C8B-B14F-4D97-AF65-F5344CB8AC3E}">
        <p14:creationId xmlns:p14="http://schemas.microsoft.com/office/powerpoint/2010/main" val="3819749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A9A3-DBD2-4F3B-B4C3-C9F5F5A62819}"/>
              </a:ext>
            </a:extLst>
          </p:cNvPr>
          <p:cNvSpPr>
            <a:spLocks noGrp="1"/>
          </p:cNvSpPr>
          <p:nvPr>
            <p:ph type="title" hasCustomPrompt="1"/>
          </p:nvPr>
        </p:nvSpPr>
        <p:spPr>
          <a:xfrm>
            <a:off x="1524000" y="1122362"/>
            <a:ext cx="9144000" cy="2405062"/>
          </a:xfrm>
        </p:spPr>
        <p:txBody>
          <a:bodyPr/>
          <a:lstStyle>
            <a:lvl1pPr algn="ctr">
              <a:defRPr b="1">
                <a:solidFill>
                  <a:schemeClr val="bg1"/>
                </a:solidFill>
              </a:defRPr>
            </a:lvl1pPr>
          </a:lstStyle>
          <a:p>
            <a:r>
              <a:rPr lang="en-US"/>
              <a:t>Presentation Title</a:t>
            </a:r>
          </a:p>
        </p:txBody>
      </p:sp>
      <p:sp>
        <p:nvSpPr>
          <p:cNvPr id="3" name="Date Placeholder 2">
            <a:extLst>
              <a:ext uri="{FF2B5EF4-FFF2-40B4-BE49-F238E27FC236}">
                <a16:creationId xmlns:a16="http://schemas.microsoft.com/office/drawing/2014/main" id="{1D8ECF9B-0A59-4680-8EEE-9837E744A79A}"/>
              </a:ext>
            </a:extLst>
          </p:cNvPr>
          <p:cNvSpPr>
            <a:spLocks noGrp="1"/>
          </p:cNvSpPr>
          <p:nvPr>
            <p:ph type="dt" sz="half" idx="10"/>
          </p:nvPr>
        </p:nvSpPr>
        <p:spPr/>
        <p:txBody>
          <a:bodyPr/>
          <a:lstStyle/>
          <a:p>
            <a:fld id="{267CC10E-BBDD-4548-8357-7CE985556869}" type="datetimeFigureOut">
              <a:rPr lang="en-US" smtClean="0"/>
              <a:t>7/8/2023</a:t>
            </a:fld>
            <a:endParaRPr lang="en-US"/>
          </a:p>
        </p:txBody>
      </p:sp>
      <p:sp>
        <p:nvSpPr>
          <p:cNvPr id="4" name="Footer Placeholder 3">
            <a:extLst>
              <a:ext uri="{FF2B5EF4-FFF2-40B4-BE49-F238E27FC236}">
                <a16:creationId xmlns:a16="http://schemas.microsoft.com/office/drawing/2014/main" id="{8EECD97B-91BF-42D9-B4A8-4F48244485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F6F0EC-3768-42A1-8B1F-6B4198E37906}"/>
              </a:ext>
            </a:extLst>
          </p:cNvPr>
          <p:cNvSpPr>
            <a:spLocks noGrp="1"/>
          </p:cNvSpPr>
          <p:nvPr>
            <p:ph type="sldNum" sz="quarter" idx="12"/>
          </p:nvPr>
        </p:nvSpPr>
        <p:spPr/>
        <p:txBody>
          <a:bodyPr/>
          <a:lstStyle/>
          <a:p>
            <a:fld id="{C27FA72A-4442-4FE2-A384-5EA8C10167F9}" type="slidenum">
              <a:rPr lang="en-US" smtClean="0"/>
              <a:t>‹#›</a:t>
            </a:fld>
            <a:endParaRPr lang="en-US"/>
          </a:p>
        </p:txBody>
      </p:sp>
      <p:sp>
        <p:nvSpPr>
          <p:cNvPr id="7" name="Text Placeholder 6">
            <a:extLst>
              <a:ext uri="{FF2B5EF4-FFF2-40B4-BE49-F238E27FC236}">
                <a16:creationId xmlns:a16="http://schemas.microsoft.com/office/drawing/2014/main" id="{75480A55-EB8F-4124-BD72-8692732C0587}"/>
              </a:ext>
            </a:extLst>
          </p:cNvPr>
          <p:cNvSpPr>
            <a:spLocks noGrp="1"/>
          </p:cNvSpPr>
          <p:nvPr>
            <p:ph type="body" sz="quarter" idx="13" hasCustomPrompt="1"/>
          </p:nvPr>
        </p:nvSpPr>
        <p:spPr>
          <a:xfrm>
            <a:off x="1524000" y="3602037"/>
            <a:ext cx="9144000" cy="1655763"/>
          </a:xfrm>
        </p:spPr>
        <p:txBody>
          <a:bodyPr/>
          <a:lstStyle>
            <a:lvl1pPr marL="0" indent="0" algn="ctr">
              <a:buNone/>
              <a:defRPr>
                <a:solidFill>
                  <a:schemeClr val="bg1"/>
                </a:solidFill>
              </a:defRPr>
            </a:lvl1pPr>
            <a:lvl2pPr marL="457214" indent="0" algn="ctr">
              <a:buNone/>
              <a:defRPr>
                <a:solidFill>
                  <a:schemeClr val="bg1"/>
                </a:solidFill>
              </a:defRPr>
            </a:lvl2pPr>
            <a:lvl3pPr marL="914428" indent="0" algn="ctr">
              <a:buNone/>
              <a:defRPr>
                <a:solidFill>
                  <a:schemeClr val="bg1"/>
                </a:solidFill>
              </a:defRPr>
            </a:lvl3pPr>
            <a:lvl4pPr marL="1371642" indent="0" algn="ctr">
              <a:buNone/>
              <a:defRPr>
                <a:solidFill>
                  <a:schemeClr val="bg1"/>
                </a:solidFill>
              </a:defRPr>
            </a:lvl4pPr>
            <a:lvl5pPr marL="1828857" indent="0" algn="ctr">
              <a:buNone/>
              <a:defRPr>
                <a:solidFill>
                  <a:schemeClr val="bg1"/>
                </a:solidFill>
              </a:defRPr>
            </a:lvl5pPr>
          </a:lstStyle>
          <a:p>
            <a:pPr lvl="0"/>
            <a:r>
              <a:rPr lang="en-US"/>
              <a:t>Presenter Name</a:t>
            </a:r>
          </a:p>
          <a:p>
            <a:pPr lvl="0"/>
            <a:r>
              <a:rPr lang="en-US"/>
              <a:t>Presenter Title</a:t>
            </a:r>
          </a:p>
          <a:p>
            <a:pPr lvl="0"/>
            <a:r>
              <a:rPr lang="en-US"/>
              <a:t>Presenter Affiliation</a:t>
            </a:r>
          </a:p>
        </p:txBody>
      </p:sp>
      <p:sp>
        <p:nvSpPr>
          <p:cNvPr id="12" name="Text Placeholder 11">
            <a:extLst>
              <a:ext uri="{FF2B5EF4-FFF2-40B4-BE49-F238E27FC236}">
                <a16:creationId xmlns:a16="http://schemas.microsoft.com/office/drawing/2014/main" id="{72DC4AA1-19BE-418B-9A0D-D9AB473D33A7}"/>
              </a:ext>
            </a:extLst>
          </p:cNvPr>
          <p:cNvSpPr>
            <a:spLocks noGrp="1"/>
          </p:cNvSpPr>
          <p:nvPr>
            <p:ph type="body" sz="quarter" idx="14" hasCustomPrompt="1"/>
          </p:nvPr>
        </p:nvSpPr>
        <p:spPr>
          <a:xfrm>
            <a:off x="1524000" y="5746290"/>
            <a:ext cx="9144000" cy="526852"/>
          </a:xfrm>
        </p:spPr>
        <p:txBody>
          <a:bodyPr/>
          <a:lstStyle>
            <a:lvl1pPr marL="0" indent="0" algn="ctr">
              <a:buNone/>
              <a:defRPr i="1">
                <a:solidFill>
                  <a:schemeClr val="bg1"/>
                </a:solidFill>
              </a:defRPr>
            </a:lvl1pPr>
            <a:lvl2pPr marL="457214" indent="0" algn="ctr">
              <a:buNone/>
              <a:defRPr i="1">
                <a:solidFill>
                  <a:schemeClr val="bg1"/>
                </a:solidFill>
              </a:defRPr>
            </a:lvl2pPr>
            <a:lvl3pPr marL="914428" indent="0" algn="ctr">
              <a:buNone/>
              <a:defRPr i="1">
                <a:solidFill>
                  <a:schemeClr val="bg1"/>
                </a:solidFill>
              </a:defRPr>
            </a:lvl3pPr>
            <a:lvl4pPr marL="1371642" indent="0" algn="ctr">
              <a:buNone/>
              <a:defRPr i="1">
                <a:solidFill>
                  <a:schemeClr val="bg1"/>
                </a:solidFill>
              </a:defRPr>
            </a:lvl4pPr>
            <a:lvl5pPr marL="1828857" indent="0" algn="ctr">
              <a:buNone/>
              <a:defRPr i="1">
                <a:solidFill>
                  <a:schemeClr val="bg1"/>
                </a:solidFill>
              </a:defRPr>
            </a:lvl5pPr>
          </a:lstStyle>
          <a:p>
            <a:pPr lvl="0"/>
            <a:r>
              <a:rPr lang="en-US"/>
              <a:t>Date</a:t>
            </a:r>
          </a:p>
        </p:txBody>
      </p:sp>
    </p:spTree>
    <p:extLst>
      <p:ext uri="{BB962C8B-B14F-4D97-AF65-F5344CB8AC3E}">
        <p14:creationId xmlns:p14="http://schemas.microsoft.com/office/powerpoint/2010/main" val="316818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67CC10E-BBDD-4548-8357-7CE985556869}"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FA72A-4442-4FE2-A384-5EA8C10167F9}" type="slidenum">
              <a:rPr lang="en-US" smtClean="0"/>
              <a:t>‹#›</a:t>
            </a:fld>
            <a:endParaRPr lang="en-US"/>
          </a:p>
        </p:txBody>
      </p:sp>
      <p:sp>
        <p:nvSpPr>
          <p:cNvPr id="7" name="Title 1">
            <a:extLst>
              <a:ext uri="{FF2B5EF4-FFF2-40B4-BE49-F238E27FC236}">
                <a16:creationId xmlns:a16="http://schemas.microsoft.com/office/drawing/2014/main" id="{F1993552-1C81-42EA-AC00-5B86F2DB8C25}"/>
              </a:ext>
            </a:extLst>
          </p:cNvPr>
          <p:cNvSpPr>
            <a:spLocks noGrp="1"/>
          </p:cNvSpPr>
          <p:nvPr>
            <p:ph type="ctrTitle"/>
          </p:nvPr>
        </p:nvSpPr>
        <p:spPr>
          <a:xfrm>
            <a:off x="785813" y="1721941"/>
            <a:ext cx="6751714" cy="2926310"/>
          </a:xfrm>
        </p:spPr>
        <p:txBody>
          <a:bodyPr anchor="ctr"/>
          <a:lstStyle>
            <a:lvl1pPr algn="ctr">
              <a:defRPr sz="5625" b="1"/>
            </a:lvl1pPr>
          </a:lstStyle>
          <a:p>
            <a:r>
              <a:rPr lang="en-US"/>
              <a:t>Click to edit Master title style</a:t>
            </a:r>
          </a:p>
        </p:txBody>
      </p:sp>
      <p:sp>
        <p:nvSpPr>
          <p:cNvPr id="8" name="Subtitle 2">
            <a:extLst>
              <a:ext uri="{FF2B5EF4-FFF2-40B4-BE49-F238E27FC236}">
                <a16:creationId xmlns:a16="http://schemas.microsoft.com/office/drawing/2014/main" id="{6CCD8982-1459-4F38-B6F0-696A9646D685}"/>
              </a:ext>
            </a:extLst>
          </p:cNvPr>
          <p:cNvSpPr>
            <a:spLocks noGrp="1"/>
          </p:cNvSpPr>
          <p:nvPr>
            <p:ph type="subTitle" idx="1"/>
          </p:nvPr>
        </p:nvSpPr>
        <p:spPr>
          <a:xfrm>
            <a:off x="785812" y="4726162"/>
            <a:ext cx="6751714" cy="1552277"/>
          </a:xfrm>
        </p:spPr>
        <p:txBody>
          <a:bodyPr anchor="ctr"/>
          <a:lstStyle>
            <a:lvl1pPr marL="0" indent="0" algn="ctr">
              <a:buNone/>
              <a:defRPr sz="2250" i="1"/>
            </a:lvl1pPr>
            <a:lvl2pPr marL="428638" indent="0" algn="ctr">
              <a:buNone/>
              <a:defRPr sz="1875"/>
            </a:lvl2pPr>
            <a:lvl3pPr marL="857276" indent="0" algn="ctr">
              <a:buNone/>
              <a:defRPr sz="1688"/>
            </a:lvl3pPr>
            <a:lvl4pPr marL="1285915" indent="0" algn="ctr">
              <a:buNone/>
              <a:defRPr sz="1500"/>
            </a:lvl4pPr>
            <a:lvl5pPr marL="1714553" indent="0" algn="ctr">
              <a:buNone/>
              <a:defRPr sz="1500"/>
            </a:lvl5pPr>
            <a:lvl6pPr marL="2143192" indent="0" algn="ctr">
              <a:buNone/>
              <a:defRPr sz="1500"/>
            </a:lvl6pPr>
            <a:lvl7pPr marL="2571830" indent="0" algn="ctr">
              <a:buNone/>
              <a:defRPr sz="1500"/>
            </a:lvl7pPr>
            <a:lvl8pPr marL="3000469" indent="0" algn="ctr">
              <a:buNone/>
              <a:defRPr sz="1500"/>
            </a:lvl8pPr>
            <a:lvl9pPr marL="3429107" indent="0" algn="ctr">
              <a:buNone/>
              <a:defRPr sz="1500"/>
            </a:lvl9pPr>
          </a:lstStyle>
          <a:p>
            <a:r>
              <a:rPr lang="en-US"/>
              <a:t>Click to edit Master subtitle style</a:t>
            </a:r>
          </a:p>
        </p:txBody>
      </p:sp>
    </p:spTree>
    <p:extLst>
      <p:ext uri="{BB962C8B-B14F-4D97-AF65-F5344CB8AC3E}">
        <p14:creationId xmlns:p14="http://schemas.microsoft.com/office/powerpoint/2010/main" val="2818116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IH">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67CC10E-BBDD-4548-8357-7CE985556869}"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FA72A-4442-4FE2-A384-5EA8C10167F9}" type="slidenum">
              <a:rPr lang="en-US" smtClean="0"/>
              <a:t>‹#›</a:t>
            </a:fld>
            <a:endParaRPr lang="en-US"/>
          </a:p>
        </p:txBody>
      </p:sp>
      <p:sp>
        <p:nvSpPr>
          <p:cNvPr id="7" name="Title 1">
            <a:extLst>
              <a:ext uri="{FF2B5EF4-FFF2-40B4-BE49-F238E27FC236}">
                <a16:creationId xmlns:a16="http://schemas.microsoft.com/office/drawing/2014/main" id="{FC32B98D-9E33-420E-B278-AA916DC6861E}"/>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
        <p:nvSpPr>
          <p:cNvPr id="8" name="Content Placeholder 2">
            <a:extLst>
              <a:ext uri="{FF2B5EF4-FFF2-40B4-BE49-F238E27FC236}">
                <a16:creationId xmlns:a16="http://schemas.microsoft.com/office/drawing/2014/main" id="{D149A4F3-AFD5-4EE9-9303-C80DDDF70DCC}"/>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F21A6A24-7B48-42D7-B56F-0AAB960E5AD3}"/>
              </a:ext>
            </a:extLst>
          </p:cNvPr>
          <p:cNvSpPr txBox="1"/>
          <p:nvPr userDrawn="1"/>
        </p:nvSpPr>
        <p:spPr>
          <a:xfrm>
            <a:off x="3048000" y="6613998"/>
            <a:ext cx="6096000"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solidFill>
                  <a:srgbClr val="000000"/>
                </a:solidFill>
              </a:rPr>
              <a:t>© 2023 The MITRE Corporation / Approved for Public Release / Case #23-0966</a:t>
            </a:r>
            <a:endParaRPr kumimoji="0" lang="en-US" sz="900" b="0" i="0" u="none" strike="noStrike" kern="1200" cap="all"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5913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NIH">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67CC10E-BBDD-4548-8357-7CE985556869}"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FA72A-4442-4FE2-A384-5EA8C10167F9}" type="slidenum">
              <a:rPr lang="en-US" smtClean="0"/>
              <a:t>‹#›</a:t>
            </a:fld>
            <a:endParaRPr lang="en-US"/>
          </a:p>
        </p:txBody>
      </p:sp>
      <p:sp>
        <p:nvSpPr>
          <p:cNvPr id="7" name="Title 1">
            <a:extLst>
              <a:ext uri="{FF2B5EF4-FFF2-40B4-BE49-F238E27FC236}">
                <a16:creationId xmlns:a16="http://schemas.microsoft.com/office/drawing/2014/main" id="{FC32B98D-9E33-420E-B278-AA916DC6861E}"/>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
        <p:nvSpPr>
          <p:cNvPr id="9" name="Content Placeholder 2">
            <a:extLst>
              <a:ext uri="{FF2B5EF4-FFF2-40B4-BE49-F238E27FC236}">
                <a16:creationId xmlns:a16="http://schemas.microsoft.com/office/drawing/2014/main" id="{02DA657E-8159-41D1-B952-2E1CBA17499E}"/>
              </a:ext>
            </a:extLst>
          </p:cNvPr>
          <p:cNvSpPr>
            <a:spLocks noGrp="1"/>
          </p:cNvSpPr>
          <p:nvPr>
            <p:ph sz="half" idx="1"/>
          </p:nvPr>
        </p:nvSpPr>
        <p:spPr>
          <a:xfrm>
            <a:off x="838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74D879E2-DB10-417B-AE17-F1380B2D064A}"/>
              </a:ext>
            </a:extLst>
          </p:cNvPr>
          <p:cNvSpPr>
            <a:spLocks noGrp="1"/>
          </p:cNvSpPr>
          <p:nvPr>
            <p:ph sz="half" idx="2"/>
          </p:nvPr>
        </p:nvSpPr>
        <p:spPr>
          <a:xfrm>
            <a:off x="6172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2928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Vis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D74E01-0D8F-47A4-8D6D-20A78E59DD5A}"/>
              </a:ext>
            </a:extLst>
          </p:cNvPr>
          <p:cNvSpPr>
            <a:spLocks noGrp="1"/>
          </p:cNvSpPr>
          <p:nvPr>
            <p:ph type="dt" sz="half" idx="10"/>
          </p:nvPr>
        </p:nvSpPr>
        <p:spPr/>
        <p:txBody>
          <a:bodyPr/>
          <a:lstStyle/>
          <a:p>
            <a:fld id="{267CC10E-BBDD-4548-8357-7CE985556869}" type="datetimeFigureOut">
              <a:rPr lang="en-US" smtClean="0"/>
              <a:t>7/8/2023</a:t>
            </a:fld>
            <a:endParaRPr lang="en-US"/>
          </a:p>
        </p:txBody>
      </p:sp>
      <p:sp>
        <p:nvSpPr>
          <p:cNvPr id="4" name="Footer Placeholder 3">
            <a:extLst>
              <a:ext uri="{FF2B5EF4-FFF2-40B4-BE49-F238E27FC236}">
                <a16:creationId xmlns:a16="http://schemas.microsoft.com/office/drawing/2014/main" id="{5FF854CE-4814-4CB0-9CD4-DA65D8AC51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2A12D2-A51C-4C88-80DE-81D5313B12F9}"/>
              </a:ext>
            </a:extLst>
          </p:cNvPr>
          <p:cNvSpPr>
            <a:spLocks noGrp="1"/>
          </p:cNvSpPr>
          <p:nvPr>
            <p:ph type="sldNum" sz="quarter" idx="12"/>
          </p:nvPr>
        </p:nvSpPr>
        <p:spPr/>
        <p:txBody>
          <a:bodyPr/>
          <a:lstStyle/>
          <a:p>
            <a:fld id="{C27FA72A-4442-4FE2-A384-5EA8C10167F9}" type="slidenum">
              <a:rPr lang="en-US" smtClean="0"/>
              <a:t>‹#›</a:t>
            </a:fld>
            <a:endParaRPr lang="en-US"/>
          </a:p>
        </p:txBody>
      </p:sp>
      <p:sp>
        <p:nvSpPr>
          <p:cNvPr id="6" name="Text Placeholder 9">
            <a:extLst>
              <a:ext uri="{FF2B5EF4-FFF2-40B4-BE49-F238E27FC236}">
                <a16:creationId xmlns:a16="http://schemas.microsoft.com/office/drawing/2014/main" id="{6033CC36-5B03-4768-B6CD-41BA68F3306B}"/>
              </a:ext>
            </a:extLst>
          </p:cNvPr>
          <p:cNvSpPr txBox="1">
            <a:spLocks/>
          </p:cNvSpPr>
          <p:nvPr/>
        </p:nvSpPr>
        <p:spPr>
          <a:xfrm>
            <a:off x="473972" y="1266825"/>
            <a:ext cx="4663870" cy="4602163"/>
          </a:xfrm>
          <a:prstGeom prst="rect">
            <a:avLst/>
          </a:prstGeom>
        </p:spPr>
        <p:txBody>
          <a:bodyPr anchor="ctr"/>
          <a:lstStyle>
            <a:lvl1pPr marL="342891" indent="-342891" algn="l" defTabSz="914377" rtl="0" eaLnBrk="1" latinLnBrk="0" hangingPunct="1">
              <a:spcBef>
                <a:spcPct val="20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800080"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857228" rtl="0" eaLnBrk="1" fontAlgn="auto" latinLnBrk="0" hangingPunct="1">
              <a:lnSpc>
                <a:spcPct val="100000"/>
              </a:lnSpc>
              <a:spcBef>
                <a:spcPct val="20000"/>
              </a:spcBef>
              <a:spcAft>
                <a:spcPts val="0"/>
              </a:spcAft>
              <a:buClr>
                <a:srgbClr val="44546A"/>
              </a:buClr>
              <a:buSzTx/>
              <a:buFont typeface="Wingdings" panose="05000000000000000000" pitchFamily="2" charset="2"/>
              <a:buNone/>
              <a:tabLst/>
              <a:defRPr/>
            </a:pPr>
            <a:r>
              <a:rPr kumimoji="0" lang="en-US" sz="4500" b="1" i="0" u="none" strike="noStrike" kern="1200" cap="none" spc="0" normalizeH="0" baseline="0" noProof="0">
                <a:ln>
                  <a:noFill/>
                </a:ln>
                <a:solidFill>
                  <a:schemeClr val="tx2"/>
                </a:solidFill>
                <a:effectLst/>
                <a:uLnTx/>
                <a:uFillTx/>
                <a:latin typeface="Arial" panose="020B0604020202020204"/>
                <a:ea typeface="+mn-ea"/>
                <a:cs typeface="+mn-cs"/>
              </a:rPr>
              <a:t>VISION</a:t>
            </a: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ctr" defTabSz="857228" rtl="0" eaLnBrk="1" fontAlgn="auto" latinLnBrk="0" hangingPunct="1">
              <a:lnSpc>
                <a:spcPct val="100000"/>
              </a:lnSpc>
              <a:spcBef>
                <a:spcPct val="20000"/>
              </a:spcBef>
              <a:spcAft>
                <a:spcPts val="0"/>
              </a:spcAft>
              <a:buClr>
                <a:srgbClr val="44546A"/>
              </a:buClr>
              <a:buSzTx/>
              <a:buFont typeface="Wingdings" panose="05000000000000000000" pitchFamily="2" charset="2"/>
              <a:buNone/>
              <a:tabLst/>
              <a:defRPr/>
            </a:pPr>
            <a:r>
              <a:rPr kumimoji="0" lang="en-US" sz="2625" b="1" i="1" u="none" strike="noStrike" kern="1200" cap="none" spc="0" normalizeH="0" baseline="0" noProof="0">
                <a:ln>
                  <a:noFill/>
                </a:ln>
                <a:solidFill>
                  <a:prstClr val="black"/>
                </a:solidFill>
                <a:effectLst/>
                <a:uLnTx/>
                <a:uFillTx/>
                <a:latin typeface="Arial" panose="020B0604020202020204"/>
                <a:ea typeface="+mn-ea"/>
                <a:cs typeface="+mn-cs"/>
              </a:rPr>
              <a:t>A modernized, integrated, FAIR biomedical data ecosystem</a:t>
            </a:r>
          </a:p>
        </p:txBody>
      </p:sp>
      <p:pic>
        <p:nvPicPr>
          <p:cNvPr id="7" name="Picture 6">
            <a:extLst>
              <a:ext uri="{FF2B5EF4-FFF2-40B4-BE49-F238E27FC236}">
                <a16:creationId xmlns:a16="http://schemas.microsoft.com/office/drawing/2014/main" id="{512AF5FE-9649-46A6-A261-3B3CC8C3809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143122" y="-343294"/>
            <a:ext cx="6795587" cy="7201294"/>
          </a:xfrm>
          <a:prstGeom prst="rect">
            <a:avLst/>
          </a:prstGeom>
        </p:spPr>
      </p:pic>
    </p:spTree>
    <p:extLst>
      <p:ext uri="{BB962C8B-B14F-4D97-AF65-F5344CB8AC3E}">
        <p14:creationId xmlns:p14="http://schemas.microsoft.com/office/powerpoint/2010/main" val="6084239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ODS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67CC10E-BBDD-4548-8357-7CE985556869}" type="datetimeFigureOut">
              <a:rPr lang="en-US" smtClean="0"/>
              <a:t>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7FA72A-4442-4FE2-A384-5EA8C10167F9}" type="slidenum">
              <a:rPr lang="en-US" smtClean="0"/>
              <a:t>‹#›</a:t>
            </a:fld>
            <a:endParaRPr lang="en-US"/>
          </a:p>
        </p:txBody>
      </p:sp>
      <p:sp>
        <p:nvSpPr>
          <p:cNvPr id="8" name="Title 1">
            <a:extLst>
              <a:ext uri="{FF2B5EF4-FFF2-40B4-BE49-F238E27FC236}">
                <a16:creationId xmlns:a16="http://schemas.microsoft.com/office/drawing/2014/main" id="{74BF5063-444C-4A32-BF75-F4BDCA8382D5}"/>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
        <p:nvSpPr>
          <p:cNvPr id="9" name="Content Placeholder 2">
            <a:extLst>
              <a:ext uri="{FF2B5EF4-FFF2-40B4-BE49-F238E27FC236}">
                <a16:creationId xmlns:a16="http://schemas.microsoft.com/office/drawing/2014/main" id="{5F4E52AB-4C0D-45CD-958B-878EF5E3F308}"/>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66285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ODS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67CC10E-BBDD-4548-8357-7CE985556869}" type="datetimeFigureOut">
              <a:rPr lang="en-US" smtClean="0"/>
              <a:t>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7FA72A-4442-4FE2-A384-5EA8C10167F9}" type="slidenum">
              <a:rPr lang="en-US" smtClean="0"/>
              <a:t>‹#›</a:t>
            </a:fld>
            <a:endParaRPr lang="en-US"/>
          </a:p>
        </p:txBody>
      </p:sp>
      <p:sp>
        <p:nvSpPr>
          <p:cNvPr id="7" name="Title 1">
            <a:extLst>
              <a:ext uri="{FF2B5EF4-FFF2-40B4-BE49-F238E27FC236}">
                <a16:creationId xmlns:a16="http://schemas.microsoft.com/office/drawing/2014/main" id="{F2290B34-DB71-4AD2-A24B-F06E511D2DC3}"/>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
        <p:nvSpPr>
          <p:cNvPr id="10" name="Content Placeholder 2">
            <a:extLst>
              <a:ext uri="{FF2B5EF4-FFF2-40B4-BE49-F238E27FC236}">
                <a16:creationId xmlns:a16="http://schemas.microsoft.com/office/drawing/2014/main" id="{7D6E2FD0-F298-4ADA-B2A8-5D72E2C4E03C}"/>
              </a:ext>
            </a:extLst>
          </p:cNvPr>
          <p:cNvSpPr>
            <a:spLocks noGrp="1"/>
          </p:cNvSpPr>
          <p:nvPr>
            <p:ph sz="half" idx="1"/>
          </p:nvPr>
        </p:nvSpPr>
        <p:spPr>
          <a:xfrm>
            <a:off x="838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A2C6DDFC-BB08-4E5A-BB6F-4119F673812A}"/>
              </a:ext>
            </a:extLst>
          </p:cNvPr>
          <p:cNvSpPr>
            <a:spLocks noGrp="1"/>
          </p:cNvSpPr>
          <p:nvPr>
            <p:ph sz="half" idx="2"/>
          </p:nvPr>
        </p:nvSpPr>
        <p:spPr>
          <a:xfrm>
            <a:off x="6172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447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9:1W_Two-Object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CB32D610-6CC1-0D41-A875-9109C09D6FAD}"/>
              </a:ext>
            </a:extLst>
          </p:cNvPr>
          <p:cNvSpPr>
            <a:spLocks noGrp="1"/>
          </p:cNvSpPr>
          <p:nvPr>
            <p:ph type="body" sz="quarter" idx="13"/>
          </p:nvPr>
        </p:nvSpPr>
        <p:spPr>
          <a:xfrm>
            <a:off x="434050" y="1312909"/>
            <a:ext cx="5257800" cy="59531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9403C4A9-3E20-7D45-BF8B-EC3894B21EA5}"/>
              </a:ext>
            </a:extLst>
          </p:cNvPr>
          <p:cNvSpPr>
            <a:spLocks noGrp="1"/>
          </p:cNvSpPr>
          <p:nvPr>
            <p:ph sz="half" idx="1"/>
          </p:nvPr>
        </p:nvSpPr>
        <p:spPr>
          <a:xfrm>
            <a:off x="434050" y="2051391"/>
            <a:ext cx="5257800" cy="4114800"/>
          </a:xfrm>
          <a:prstGeom prst="rect">
            <a:avLst/>
          </a:prstGeom>
        </p:spPr>
        <p:txBody>
          <a:bodyPr/>
          <a:lstStyle>
            <a:lvl1pPr>
              <a:buFontTx/>
              <a:buNone/>
              <a:defRPr b="0"/>
            </a:lvl1pPr>
            <a:lvl2pPr>
              <a:buFontTx/>
              <a:buNone/>
              <a:defRPr b="0"/>
            </a:lvl2pPr>
            <a:lvl3pPr>
              <a:buFontTx/>
              <a:buNone/>
              <a:defRPr b="0"/>
            </a:lvl3pPr>
            <a:lvl4pPr>
              <a:buFontTx/>
              <a:buNone/>
              <a:defRPr b="0"/>
            </a:lvl4pPr>
            <a:lvl5pPr>
              <a:buFontTx/>
              <a:buNone/>
              <a:defRPr b="0"/>
            </a:lvl5pPr>
          </a:lstStyle>
          <a:p>
            <a:pPr lvl="0"/>
            <a:r>
              <a:rPr lang="en-US"/>
              <a:t>Click to edit Master text styles</a:t>
            </a:r>
          </a:p>
        </p:txBody>
      </p:sp>
      <p:sp>
        <p:nvSpPr>
          <p:cNvPr id="10" name="Text Placeholder 7">
            <a:extLst>
              <a:ext uri="{FF2B5EF4-FFF2-40B4-BE49-F238E27FC236}">
                <a16:creationId xmlns:a16="http://schemas.microsoft.com/office/drawing/2014/main" id="{93500344-123B-D742-921A-BF36609AD24A}"/>
              </a:ext>
            </a:extLst>
          </p:cNvPr>
          <p:cNvSpPr>
            <a:spLocks noGrp="1"/>
          </p:cNvSpPr>
          <p:nvPr>
            <p:ph type="body" sz="quarter" idx="14"/>
          </p:nvPr>
        </p:nvSpPr>
        <p:spPr>
          <a:xfrm>
            <a:off x="6506496" y="1312909"/>
            <a:ext cx="5257800" cy="59531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65BAA270-E4E8-924D-8ACD-021820B6AF0C}"/>
              </a:ext>
            </a:extLst>
          </p:cNvPr>
          <p:cNvSpPr>
            <a:spLocks noGrp="1"/>
          </p:cNvSpPr>
          <p:nvPr>
            <p:ph sz="half" idx="2"/>
          </p:nvPr>
        </p:nvSpPr>
        <p:spPr>
          <a:xfrm>
            <a:off x="6506496" y="2051391"/>
            <a:ext cx="5257800" cy="4114800"/>
          </a:xfrm>
          <a:prstGeom prst="rect">
            <a:avLst/>
          </a:prstGeom>
        </p:spPr>
        <p:txBody>
          <a:bodyPr/>
          <a:lstStyle>
            <a:lvl1pPr>
              <a:buFontTx/>
              <a:buNone/>
              <a:defRPr b="0"/>
            </a:lvl1pPr>
            <a:lvl2pPr>
              <a:buFontTx/>
              <a:buNone/>
              <a:defRPr b="0"/>
            </a:lvl2pPr>
            <a:lvl3pPr>
              <a:buFontTx/>
              <a:buNone/>
              <a:defRPr b="0"/>
            </a:lvl3pPr>
            <a:lvl4pPr>
              <a:buFontTx/>
              <a:buNone/>
              <a:defRPr b="0"/>
            </a:lvl4pPr>
            <a:lvl5pPr>
              <a:buFontTx/>
              <a:buNone/>
              <a:defRPr b="0"/>
            </a:lvl5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17" name="Picture 16">
            <a:extLst>
              <a:ext uri="{FF2B5EF4-FFF2-40B4-BE49-F238E27FC236}">
                <a16:creationId xmlns:a16="http://schemas.microsoft.com/office/drawing/2014/main" id="{1D321A04-00D6-6A4F-B43E-71A5253C228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23971"/>
            <a:ext cx="536748" cy="154831"/>
          </a:xfrm>
          <a:prstGeom prst="rect">
            <a:avLst/>
          </a:prstGeom>
        </p:spPr>
      </p:pic>
    </p:spTree>
    <p:extLst>
      <p:ext uri="{BB962C8B-B14F-4D97-AF65-F5344CB8AC3E}">
        <p14:creationId xmlns:p14="http://schemas.microsoft.com/office/powerpoint/2010/main" val="42010431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nfrastru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67CC10E-BBDD-4548-8357-7CE985556869}"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FA72A-4442-4FE2-A384-5EA8C10167F9}" type="slidenum">
              <a:rPr lang="en-US" smtClean="0"/>
              <a:t>‹#›</a:t>
            </a:fld>
            <a:endParaRPr lang="en-US"/>
          </a:p>
        </p:txBody>
      </p:sp>
      <p:sp>
        <p:nvSpPr>
          <p:cNvPr id="7" name="Title 1">
            <a:extLst>
              <a:ext uri="{FF2B5EF4-FFF2-40B4-BE49-F238E27FC236}">
                <a16:creationId xmlns:a16="http://schemas.microsoft.com/office/drawing/2014/main" id="{6DE90E3F-13E5-4EF0-AB38-58E27EAFA5B0}"/>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
        <p:nvSpPr>
          <p:cNvPr id="8" name="Content Placeholder 2">
            <a:extLst>
              <a:ext uri="{FF2B5EF4-FFF2-40B4-BE49-F238E27FC236}">
                <a16:creationId xmlns:a16="http://schemas.microsoft.com/office/drawing/2014/main" id="{AD1D7608-FD41-45D0-BDC0-3E220EEE749D}"/>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8825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Infrastru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67CC10E-BBDD-4548-8357-7CE985556869}"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FA72A-4442-4FE2-A384-5EA8C10167F9}" type="slidenum">
              <a:rPr lang="en-US" smtClean="0"/>
              <a:t>‹#›</a:t>
            </a:fld>
            <a:endParaRPr lang="en-US"/>
          </a:p>
        </p:txBody>
      </p:sp>
      <p:sp>
        <p:nvSpPr>
          <p:cNvPr id="7" name="Title 1">
            <a:extLst>
              <a:ext uri="{FF2B5EF4-FFF2-40B4-BE49-F238E27FC236}">
                <a16:creationId xmlns:a16="http://schemas.microsoft.com/office/drawing/2014/main" id="{6DE90E3F-13E5-4EF0-AB38-58E27EAFA5B0}"/>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
        <p:nvSpPr>
          <p:cNvPr id="11" name="Content Placeholder 2">
            <a:extLst>
              <a:ext uri="{FF2B5EF4-FFF2-40B4-BE49-F238E27FC236}">
                <a16:creationId xmlns:a16="http://schemas.microsoft.com/office/drawing/2014/main" id="{17E8F8BA-D8CE-4215-B0C1-C016B0A9949A}"/>
              </a:ext>
            </a:extLst>
          </p:cNvPr>
          <p:cNvSpPr>
            <a:spLocks noGrp="1"/>
          </p:cNvSpPr>
          <p:nvPr>
            <p:ph sz="half" idx="1"/>
          </p:nvPr>
        </p:nvSpPr>
        <p:spPr>
          <a:xfrm>
            <a:off x="838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394E720B-4E37-4071-A874-66166E6D2A1E}"/>
              </a:ext>
            </a:extLst>
          </p:cNvPr>
          <p:cNvSpPr>
            <a:spLocks noGrp="1"/>
          </p:cNvSpPr>
          <p:nvPr>
            <p:ph sz="half" idx="2"/>
          </p:nvPr>
        </p:nvSpPr>
        <p:spPr>
          <a:xfrm>
            <a:off x="6172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91362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Ecosyste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67CC10E-BBDD-4548-8357-7CE985556869}"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FA72A-4442-4FE2-A384-5EA8C10167F9}" type="slidenum">
              <a:rPr lang="en-US" smtClean="0"/>
              <a:t>‹#›</a:t>
            </a:fld>
            <a:endParaRPr lang="en-US"/>
          </a:p>
        </p:txBody>
      </p:sp>
      <p:sp>
        <p:nvSpPr>
          <p:cNvPr id="7" name="Title 1">
            <a:extLst>
              <a:ext uri="{FF2B5EF4-FFF2-40B4-BE49-F238E27FC236}">
                <a16:creationId xmlns:a16="http://schemas.microsoft.com/office/drawing/2014/main" id="{17B27FE4-06F3-4A40-AA37-8C78B867A038}"/>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
        <p:nvSpPr>
          <p:cNvPr id="8" name="Content Placeholder 2">
            <a:extLst>
              <a:ext uri="{FF2B5EF4-FFF2-40B4-BE49-F238E27FC236}">
                <a16:creationId xmlns:a16="http://schemas.microsoft.com/office/drawing/2014/main" id="{708A48A5-1E14-45D2-AD6C-912A409BD59C}"/>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0739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Ecosyste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67CC10E-BBDD-4548-8357-7CE985556869}"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FA72A-4442-4FE2-A384-5EA8C10167F9}" type="slidenum">
              <a:rPr lang="en-US" smtClean="0"/>
              <a:t>‹#›</a:t>
            </a:fld>
            <a:endParaRPr lang="en-US"/>
          </a:p>
        </p:txBody>
      </p:sp>
      <p:sp>
        <p:nvSpPr>
          <p:cNvPr id="7" name="Title 1">
            <a:extLst>
              <a:ext uri="{FF2B5EF4-FFF2-40B4-BE49-F238E27FC236}">
                <a16:creationId xmlns:a16="http://schemas.microsoft.com/office/drawing/2014/main" id="{17B27FE4-06F3-4A40-AA37-8C78B867A038}"/>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
        <p:nvSpPr>
          <p:cNvPr id="9" name="Content Placeholder 2">
            <a:extLst>
              <a:ext uri="{FF2B5EF4-FFF2-40B4-BE49-F238E27FC236}">
                <a16:creationId xmlns:a16="http://schemas.microsoft.com/office/drawing/2014/main" id="{CFD2B042-838B-4A28-A47B-980ECE5DC78B}"/>
              </a:ext>
            </a:extLst>
          </p:cNvPr>
          <p:cNvSpPr>
            <a:spLocks noGrp="1"/>
          </p:cNvSpPr>
          <p:nvPr>
            <p:ph sz="half" idx="1"/>
          </p:nvPr>
        </p:nvSpPr>
        <p:spPr>
          <a:xfrm>
            <a:off x="838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D278EC3-2E85-47BC-9B75-E87DB2639523}"/>
              </a:ext>
            </a:extLst>
          </p:cNvPr>
          <p:cNvSpPr>
            <a:spLocks noGrp="1"/>
          </p:cNvSpPr>
          <p:nvPr>
            <p:ph sz="half" idx="2"/>
          </p:nvPr>
        </p:nvSpPr>
        <p:spPr>
          <a:xfrm>
            <a:off x="6172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1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ools-Analytic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67CC10E-BBDD-4548-8357-7CE985556869}"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FA72A-4442-4FE2-A384-5EA8C10167F9}" type="slidenum">
              <a:rPr lang="en-US" smtClean="0"/>
              <a:t>‹#›</a:t>
            </a:fld>
            <a:endParaRPr lang="en-US"/>
          </a:p>
        </p:txBody>
      </p:sp>
      <p:sp>
        <p:nvSpPr>
          <p:cNvPr id="8" name="Title 1">
            <a:extLst>
              <a:ext uri="{FF2B5EF4-FFF2-40B4-BE49-F238E27FC236}">
                <a16:creationId xmlns:a16="http://schemas.microsoft.com/office/drawing/2014/main" id="{9B9F5FDC-1186-45B3-B12C-974BAFC41C3A}"/>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
        <p:nvSpPr>
          <p:cNvPr id="9" name="Content Placeholder 2">
            <a:extLst>
              <a:ext uri="{FF2B5EF4-FFF2-40B4-BE49-F238E27FC236}">
                <a16:creationId xmlns:a16="http://schemas.microsoft.com/office/drawing/2014/main" id="{6AB44D99-DB41-425E-85B7-9357D3217545}"/>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83462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ools-Analytic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997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97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7CC10E-BBDD-4548-8357-7CE985556869}"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FA72A-4442-4FE2-A384-5EA8C10167F9}" type="slidenum">
              <a:rPr lang="en-US" smtClean="0"/>
              <a:t>‹#›</a:t>
            </a:fld>
            <a:endParaRPr lang="en-US"/>
          </a:p>
        </p:txBody>
      </p:sp>
      <p:sp>
        <p:nvSpPr>
          <p:cNvPr id="8" name="Title 1">
            <a:extLst>
              <a:ext uri="{FF2B5EF4-FFF2-40B4-BE49-F238E27FC236}">
                <a16:creationId xmlns:a16="http://schemas.microsoft.com/office/drawing/2014/main" id="{34480E68-429B-448D-BD92-F11ED5B638F7}"/>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Tree>
    <p:extLst>
      <p:ext uri="{BB962C8B-B14F-4D97-AF65-F5344CB8AC3E}">
        <p14:creationId xmlns:p14="http://schemas.microsoft.com/office/powerpoint/2010/main" val="8963161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mmunity Engagem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67CC10E-BBDD-4548-8357-7CE985556869}" type="datetimeFigureOut">
              <a:rPr lang="en-US" smtClean="0"/>
              <a:t>7/8/2023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7FA72A-4442-4FE2-A384-5EA8C10167F9}" type="slidenum">
              <a:rPr lang="en-US" smtClean="0"/>
              <a:t>‹#›</a:t>
            </a:fld>
            <a:endParaRPr lang="en-US"/>
          </a:p>
        </p:txBody>
      </p:sp>
      <p:sp>
        <p:nvSpPr>
          <p:cNvPr id="10" name="Title 1">
            <a:extLst>
              <a:ext uri="{FF2B5EF4-FFF2-40B4-BE49-F238E27FC236}">
                <a16:creationId xmlns:a16="http://schemas.microsoft.com/office/drawing/2014/main" id="{80091A63-BF34-4887-994E-BD4F5BC38D44}"/>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
        <p:nvSpPr>
          <p:cNvPr id="11" name="Content Placeholder 2">
            <a:extLst>
              <a:ext uri="{FF2B5EF4-FFF2-40B4-BE49-F238E27FC236}">
                <a16:creationId xmlns:a16="http://schemas.microsoft.com/office/drawing/2014/main" id="{718BA292-4796-478E-89B6-5FE94012FF45}"/>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729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Community Engagem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67CC10E-BBDD-4548-8357-7CE985556869}" type="datetimeFigureOut">
              <a:rPr lang="en-US" smtClean="0"/>
              <a:t>7/8/2023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7FA72A-4442-4FE2-A384-5EA8C10167F9}" type="slidenum">
              <a:rPr lang="en-US" smtClean="0"/>
              <a:t>‹#›</a:t>
            </a:fld>
            <a:endParaRPr lang="en-US"/>
          </a:p>
        </p:txBody>
      </p:sp>
      <p:sp>
        <p:nvSpPr>
          <p:cNvPr id="10" name="Title 1">
            <a:extLst>
              <a:ext uri="{FF2B5EF4-FFF2-40B4-BE49-F238E27FC236}">
                <a16:creationId xmlns:a16="http://schemas.microsoft.com/office/drawing/2014/main" id="{80091A63-BF34-4887-994E-BD4F5BC38D44}"/>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
        <p:nvSpPr>
          <p:cNvPr id="12" name="Content Placeholder 2">
            <a:extLst>
              <a:ext uri="{FF2B5EF4-FFF2-40B4-BE49-F238E27FC236}">
                <a16:creationId xmlns:a16="http://schemas.microsoft.com/office/drawing/2014/main" id="{2B493902-5161-4401-841E-3B25E3CFD8BD}"/>
              </a:ext>
            </a:extLst>
          </p:cNvPr>
          <p:cNvSpPr>
            <a:spLocks noGrp="1"/>
          </p:cNvSpPr>
          <p:nvPr>
            <p:ph sz="half" idx="1"/>
          </p:nvPr>
        </p:nvSpPr>
        <p:spPr>
          <a:xfrm>
            <a:off x="838200" y="1997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751518AE-A627-4B92-9765-93268469BFE6}"/>
              </a:ext>
            </a:extLst>
          </p:cNvPr>
          <p:cNvSpPr>
            <a:spLocks noGrp="1"/>
          </p:cNvSpPr>
          <p:nvPr>
            <p:ph sz="half" idx="2"/>
          </p:nvPr>
        </p:nvSpPr>
        <p:spPr>
          <a:xfrm>
            <a:off x="6172200" y="1997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1689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Workforce Developm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67CC10E-BBDD-4548-8357-7CE985556869}" type="datetimeFigureOut">
              <a:rPr lang="en-US" smtClean="0"/>
              <a:t>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7FA72A-4442-4FE2-A384-5EA8C10167F9}" type="slidenum">
              <a:rPr lang="en-US" smtClean="0"/>
              <a:t>‹#›</a:t>
            </a:fld>
            <a:endParaRPr lang="en-US"/>
          </a:p>
        </p:txBody>
      </p:sp>
      <p:sp>
        <p:nvSpPr>
          <p:cNvPr id="6" name="Title 1">
            <a:extLst>
              <a:ext uri="{FF2B5EF4-FFF2-40B4-BE49-F238E27FC236}">
                <a16:creationId xmlns:a16="http://schemas.microsoft.com/office/drawing/2014/main" id="{1BA55BDE-3432-40AA-86DB-FF17C2BFD81E}"/>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
        <p:nvSpPr>
          <p:cNvPr id="7" name="Content Placeholder 2">
            <a:extLst>
              <a:ext uri="{FF2B5EF4-FFF2-40B4-BE49-F238E27FC236}">
                <a16:creationId xmlns:a16="http://schemas.microsoft.com/office/drawing/2014/main" id="{46A625B4-82EF-4D43-A063-6463983F3E93}"/>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1232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Workforce Developm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67CC10E-BBDD-4548-8357-7CE985556869}" type="datetimeFigureOut">
              <a:rPr lang="en-US" smtClean="0"/>
              <a:t>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7FA72A-4442-4FE2-A384-5EA8C10167F9}" type="slidenum">
              <a:rPr lang="en-US" smtClean="0"/>
              <a:t>‹#›</a:t>
            </a:fld>
            <a:endParaRPr lang="en-US"/>
          </a:p>
        </p:txBody>
      </p:sp>
      <p:sp>
        <p:nvSpPr>
          <p:cNvPr id="6" name="Title 1">
            <a:extLst>
              <a:ext uri="{FF2B5EF4-FFF2-40B4-BE49-F238E27FC236}">
                <a16:creationId xmlns:a16="http://schemas.microsoft.com/office/drawing/2014/main" id="{1BA55BDE-3432-40AA-86DB-FF17C2BFD81E}"/>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p>
        </p:txBody>
      </p:sp>
      <p:sp>
        <p:nvSpPr>
          <p:cNvPr id="8" name="Content Placeholder 2">
            <a:extLst>
              <a:ext uri="{FF2B5EF4-FFF2-40B4-BE49-F238E27FC236}">
                <a16:creationId xmlns:a16="http://schemas.microsoft.com/office/drawing/2014/main" id="{C465C0ED-7921-4F5F-9E6E-A3A360AC084C}"/>
              </a:ext>
            </a:extLst>
          </p:cNvPr>
          <p:cNvSpPr>
            <a:spLocks noGrp="1"/>
          </p:cNvSpPr>
          <p:nvPr>
            <p:ph sz="half" idx="1"/>
          </p:nvPr>
        </p:nvSpPr>
        <p:spPr>
          <a:xfrm>
            <a:off x="838200" y="1997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483CB556-02EF-4169-883E-E9D1DC88D079}"/>
              </a:ext>
            </a:extLst>
          </p:cNvPr>
          <p:cNvSpPr>
            <a:spLocks noGrp="1"/>
          </p:cNvSpPr>
          <p:nvPr>
            <p:ph sz="half" idx="2"/>
          </p:nvPr>
        </p:nvSpPr>
        <p:spPr>
          <a:xfrm>
            <a:off x="6172200" y="1997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44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9:1W_3-imagaes-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420655" y="1550206"/>
            <a:ext cx="3429000" cy="2286000"/>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0655"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0655"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4381500" y="1550206"/>
            <a:ext cx="3429000" cy="2286000"/>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4" name="Text Placeholder 12">
            <a:extLst>
              <a:ext uri="{FF2B5EF4-FFF2-40B4-BE49-F238E27FC236}">
                <a16:creationId xmlns:a16="http://schemas.microsoft.com/office/drawing/2014/main" id="{B67DA3E1-D040-1944-85D2-003542FF29BF}"/>
              </a:ext>
            </a:extLst>
          </p:cNvPr>
          <p:cNvSpPr>
            <a:spLocks noGrp="1"/>
          </p:cNvSpPr>
          <p:nvPr>
            <p:ph type="body" sz="quarter" idx="17"/>
          </p:nvPr>
        </p:nvSpPr>
        <p:spPr>
          <a:xfrm>
            <a:off x="4381500"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F18B598-C082-C74A-9346-8C633AA97C5F}"/>
              </a:ext>
            </a:extLst>
          </p:cNvPr>
          <p:cNvSpPr>
            <a:spLocks noGrp="1"/>
          </p:cNvSpPr>
          <p:nvPr>
            <p:ph type="body" sz="quarter" idx="21"/>
          </p:nvPr>
        </p:nvSpPr>
        <p:spPr>
          <a:xfrm>
            <a:off x="4375982"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8349418" y="1550206"/>
            <a:ext cx="3429000" cy="2286000"/>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5" name="Text Placeholder 12">
            <a:extLst>
              <a:ext uri="{FF2B5EF4-FFF2-40B4-BE49-F238E27FC236}">
                <a16:creationId xmlns:a16="http://schemas.microsoft.com/office/drawing/2014/main" id="{1AA0E67A-35A8-1447-A809-38A53767F2F5}"/>
              </a:ext>
            </a:extLst>
          </p:cNvPr>
          <p:cNvSpPr>
            <a:spLocks noGrp="1"/>
          </p:cNvSpPr>
          <p:nvPr>
            <p:ph type="body" sz="quarter" idx="18"/>
          </p:nvPr>
        </p:nvSpPr>
        <p:spPr>
          <a:xfrm>
            <a:off x="8349418"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C2053C98-4C01-2E4B-AF37-0560723F3D74}"/>
              </a:ext>
            </a:extLst>
          </p:cNvPr>
          <p:cNvSpPr>
            <a:spLocks noGrp="1"/>
          </p:cNvSpPr>
          <p:nvPr>
            <p:ph type="body" sz="quarter" idx="20"/>
          </p:nvPr>
        </p:nvSpPr>
        <p:spPr>
          <a:xfrm>
            <a:off x="8343900"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a:xfrm>
            <a:off x="2908300" y="6398577"/>
            <a:ext cx="647437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25" name="Picture 24">
            <a:extLst>
              <a:ext uri="{FF2B5EF4-FFF2-40B4-BE49-F238E27FC236}">
                <a16:creationId xmlns:a16="http://schemas.microsoft.com/office/drawing/2014/main" id="{193938B8-F62B-0F45-82F8-F05529F6560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23971"/>
            <a:ext cx="536748" cy="154831"/>
          </a:xfrm>
          <a:prstGeom prst="rect">
            <a:avLst/>
          </a:prstGeom>
        </p:spPr>
      </p:pic>
    </p:spTree>
    <p:extLst>
      <p:ext uri="{BB962C8B-B14F-4D97-AF65-F5344CB8AC3E}">
        <p14:creationId xmlns:p14="http://schemas.microsoft.com/office/powerpoint/2010/main" val="16969682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C697F2-254B-4BF1-926B-1C7425613FA1}"/>
              </a:ext>
            </a:extLst>
          </p:cNvPr>
          <p:cNvSpPr>
            <a:spLocks noGrp="1"/>
          </p:cNvSpPr>
          <p:nvPr>
            <p:ph type="dt" sz="half" idx="10"/>
          </p:nvPr>
        </p:nvSpPr>
        <p:spPr/>
        <p:txBody>
          <a:bodyPr/>
          <a:lstStyle/>
          <a:p>
            <a:fld id="{267CC10E-BBDD-4548-8357-7CE985556869}" type="datetimeFigureOut">
              <a:rPr lang="en-US" smtClean="0"/>
              <a:t>7/8/2023</a:t>
            </a:fld>
            <a:endParaRPr lang="en-US"/>
          </a:p>
        </p:txBody>
      </p:sp>
      <p:sp>
        <p:nvSpPr>
          <p:cNvPr id="4" name="Footer Placeholder 3">
            <a:extLst>
              <a:ext uri="{FF2B5EF4-FFF2-40B4-BE49-F238E27FC236}">
                <a16:creationId xmlns:a16="http://schemas.microsoft.com/office/drawing/2014/main" id="{B46814FE-3546-4AF6-98DA-0BB16E25CC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850DFA-B3C2-4748-B3D4-2E7FB18FC13E}"/>
              </a:ext>
            </a:extLst>
          </p:cNvPr>
          <p:cNvSpPr>
            <a:spLocks noGrp="1"/>
          </p:cNvSpPr>
          <p:nvPr>
            <p:ph type="sldNum" sz="quarter" idx="12"/>
          </p:nvPr>
        </p:nvSpPr>
        <p:spPr/>
        <p:txBody>
          <a:bodyPr/>
          <a:lstStyle/>
          <a:p>
            <a:fld id="{C27FA72A-4442-4FE2-A384-5EA8C10167F9}" type="slidenum">
              <a:rPr lang="en-US" smtClean="0"/>
              <a:t>‹#›</a:t>
            </a:fld>
            <a:endParaRPr lang="en-US"/>
          </a:p>
        </p:txBody>
      </p:sp>
      <p:sp>
        <p:nvSpPr>
          <p:cNvPr id="6" name="Content Placeholder 2">
            <a:extLst>
              <a:ext uri="{FF2B5EF4-FFF2-40B4-BE49-F238E27FC236}">
                <a16:creationId xmlns:a16="http://schemas.microsoft.com/office/drawing/2014/main" id="{4A594D27-6190-4BAE-9A16-80EACDD87FD8}"/>
              </a:ext>
            </a:extLst>
          </p:cNvPr>
          <p:cNvSpPr>
            <a:spLocks noGrp="1"/>
          </p:cNvSpPr>
          <p:nvPr>
            <p:ph idx="1"/>
          </p:nvPr>
        </p:nvSpPr>
        <p:spPr>
          <a:xfrm>
            <a:off x="838200" y="1397000"/>
            <a:ext cx="10515600" cy="4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C4F45AF7-9E14-4D88-9982-12AFAA943E6A}"/>
              </a:ext>
            </a:extLst>
          </p:cNvPr>
          <p:cNvSpPr>
            <a:spLocks noGrp="1"/>
          </p:cNvSpPr>
          <p:nvPr>
            <p:ph type="title"/>
          </p:nvPr>
        </p:nvSpPr>
        <p:spPr>
          <a:xfrm>
            <a:off x="838200" y="171450"/>
            <a:ext cx="10515600" cy="1090613"/>
          </a:xfrm>
        </p:spPr>
        <p:txBody>
          <a:bodyPr/>
          <a:lstStyle>
            <a:lvl1pPr algn="ctr">
              <a:defRPr b="1"/>
            </a:lvl1pPr>
          </a:lstStyle>
          <a:p>
            <a:r>
              <a:rPr lang="en-US"/>
              <a:t>Click to edit Master title style</a:t>
            </a:r>
          </a:p>
        </p:txBody>
      </p:sp>
    </p:spTree>
    <p:extLst>
      <p:ext uri="{BB962C8B-B14F-4D97-AF65-F5344CB8AC3E}">
        <p14:creationId xmlns:p14="http://schemas.microsoft.com/office/powerpoint/2010/main" val="40686631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1C77DD-ECC4-4BE9-85BD-E8DC9A5FEDEB}"/>
              </a:ext>
            </a:extLst>
          </p:cNvPr>
          <p:cNvSpPr>
            <a:spLocks noGrp="1"/>
          </p:cNvSpPr>
          <p:nvPr>
            <p:ph type="dt" sz="half" idx="10"/>
          </p:nvPr>
        </p:nvSpPr>
        <p:spPr/>
        <p:txBody>
          <a:bodyPr/>
          <a:lstStyle/>
          <a:p>
            <a:fld id="{267CC10E-BBDD-4548-8357-7CE985556869}" type="datetimeFigureOut">
              <a:rPr lang="en-US" smtClean="0"/>
              <a:t>7/8/2023</a:t>
            </a:fld>
            <a:endParaRPr lang="en-US"/>
          </a:p>
        </p:txBody>
      </p:sp>
      <p:sp>
        <p:nvSpPr>
          <p:cNvPr id="4" name="Footer Placeholder 3">
            <a:extLst>
              <a:ext uri="{FF2B5EF4-FFF2-40B4-BE49-F238E27FC236}">
                <a16:creationId xmlns:a16="http://schemas.microsoft.com/office/drawing/2014/main" id="{314D6475-FAE4-4938-A506-DA85D8047B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D8F283-6D29-4238-9B9D-092D7EE43795}"/>
              </a:ext>
            </a:extLst>
          </p:cNvPr>
          <p:cNvSpPr>
            <a:spLocks noGrp="1"/>
          </p:cNvSpPr>
          <p:nvPr>
            <p:ph type="sldNum" sz="quarter" idx="12"/>
          </p:nvPr>
        </p:nvSpPr>
        <p:spPr/>
        <p:txBody>
          <a:bodyPr/>
          <a:lstStyle/>
          <a:p>
            <a:fld id="{C27FA72A-4442-4FE2-A384-5EA8C10167F9}" type="slidenum">
              <a:rPr lang="en-US" smtClean="0"/>
              <a:t>‹#›</a:t>
            </a:fld>
            <a:endParaRPr lang="en-US"/>
          </a:p>
        </p:txBody>
      </p:sp>
      <p:sp>
        <p:nvSpPr>
          <p:cNvPr id="7" name="Content Placeholder 2">
            <a:extLst>
              <a:ext uri="{FF2B5EF4-FFF2-40B4-BE49-F238E27FC236}">
                <a16:creationId xmlns:a16="http://schemas.microsoft.com/office/drawing/2014/main" id="{D4856EF6-1633-45B7-9F57-77FFC933D4CE}"/>
              </a:ext>
            </a:extLst>
          </p:cNvPr>
          <p:cNvSpPr>
            <a:spLocks noGrp="1"/>
          </p:cNvSpPr>
          <p:nvPr>
            <p:ph sz="half" idx="1"/>
          </p:nvPr>
        </p:nvSpPr>
        <p:spPr>
          <a:xfrm>
            <a:off x="838200" y="1358900"/>
            <a:ext cx="5181600" cy="4997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328EDD4C-34A1-4F2F-B229-51ED78C29D05}"/>
              </a:ext>
            </a:extLst>
          </p:cNvPr>
          <p:cNvSpPr>
            <a:spLocks noGrp="1"/>
          </p:cNvSpPr>
          <p:nvPr>
            <p:ph sz="half" idx="2"/>
          </p:nvPr>
        </p:nvSpPr>
        <p:spPr>
          <a:xfrm>
            <a:off x="6172200" y="1358900"/>
            <a:ext cx="5181600" cy="4997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415B1FDA-6120-4B16-B7EA-F48C13D6D0BB}"/>
              </a:ext>
            </a:extLst>
          </p:cNvPr>
          <p:cNvSpPr>
            <a:spLocks noGrp="1"/>
          </p:cNvSpPr>
          <p:nvPr>
            <p:ph type="title"/>
          </p:nvPr>
        </p:nvSpPr>
        <p:spPr>
          <a:xfrm>
            <a:off x="838200" y="171450"/>
            <a:ext cx="10515600" cy="1090613"/>
          </a:xfrm>
        </p:spPr>
        <p:txBody>
          <a:bodyPr/>
          <a:lstStyle>
            <a:lvl1pPr algn="ctr">
              <a:defRPr b="1"/>
            </a:lvl1pPr>
          </a:lstStyle>
          <a:p>
            <a:r>
              <a:rPr lang="en-US"/>
              <a:t>Click to edit Master title style</a:t>
            </a:r>
          </a:p>
        </p:txBody>
      </p:sp>
    </p:spTree>
    <p:extLst>
      <p:ext uri="{BB962C8B-B14F-4D97-AF65-F5344CB8AC3E}">
        <p14:creationId xmlns:p14="http://schemas.microsoft.com/office/powerpoint/2010/main" val="19973001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19" name="Title 7">
            <a:extLst>
              <a:ext uri="{FF2B5EF4-FFF2-40B4-BE49-F238E27FC236}">
                <a16:creationId xmlns:a16="http://schemas.microsoft.com/office/drawing/2014/main" id="{7BBAA9DD-FC19-4122-A3CA-22B2BF914953}"/>
              </a:ext>
            </a:extLst>
          </p:cNvPr>
          <p:cNvSpPr txBox="1">
            <a:spLocks/>
          </p:cNvSpPr>
          <p:nvPr/>
        </p:nvSpPr>
        <p:spPr>
          <a:xfrm>
            <a:off x="839788" y="457200"/>
            <a:ext cx="3932237" cy="1600200"/>
          </a:xfrm>
          <a:prstGeom prst="rect">
            <a:avLst/>
          </a:prstGeom>
        </p:spPr>
        <p:txBody>
          <a:bodyPr/>
          <a:lstStyle>
            <a:lvl1pPr algn="ctr" defTabSz="914377" rtl="0" eaLnBrk="1" latinLnBrk="0" hangingPunct="1">
              <a:spcBef>
                <a:spcPct val="0"/>
              </a:spcBef>
              <a:buNone/>
              <a:defRPr sz="3600" b="1" kern="1200">
                <a:solidFill>
                  <a:schemeClr val="tx2"/>
                </a:solidFill>
                <a:latin typeface="+mj-lt"/>
                <a:ea typeface="+mj-ea"/>
                <a:cs typeface="Arial" panose="020B0604020202020204" pitchFamily="34" charset="0"/>
              </a:defRPr>
            </a:lvl1pPr>
          </a:lstStyle>
          <a:p>
            <a:pPr marL="0" marR="0" lvl="0" indent="0" algn="ctr" defTabSz="857228"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44546A"/>
                </a:solidFill>
                <a:effectLst/>
                <a:uLnTx/>
                <a:uFillTx/>
                <a:latin typeface="Arial" panose="020B0604020202020204"/>
                <a:ea typeface="+mj-ea"/>
                <a:cs typeface="Arial" panose="020B0604020202020204" pitchFamily="34" charset="0"/>
              </a:rPr>
              <a:t>Office of Data Science Strategy</a:t>
            </a:r>
          </a:p>
        </p:txBody>
      </p:sp>
      <p:sp>
        <p:nvSpPr>
          <p:cNvPr id="20" name="Text Placeholder 9">
            <a:extLst>
              <a:ext uri="{FF2B5EF4-FFF2-40B4-BE49-F238E27FC236}">
                <a16:creationId xmlns:a16="http://schemas.microsoft.com/office/drawing/2014/main" id="{4C6F5327-5E48-485D-BF76-4C36DC6510E2}"/>
              </a:ext>
            </a:extLst>
          </p:cNvPr>
          <p:cNvSpPr txBox="1">
            <a:spLocks/>
          </p:cNvSpPr>
          <p:nvPr/>
        </p:nvSpPr>
        <p:spPr>
          <a:xfrm>
            <a:off x="473972" y="2057400"/>
            <a:ext cx="4663870" cy="3811588"/>
          </a:xfrm>
          <a:prstGeom prst="rect">
            <a:avLst/>
          </a:prstGeom>
        </p:spPr>
        <p:txBody>
          <a:bodyPr/>
          <a:lstStyle>
            <a:lvl1pPr marL="342891" indent="-342891" algn="l" defTabSz="914377" rtl="0" eaLnBrk="1" latinLnBrk="0" hangingPunct="1">
              <a:spcBef>
                <a:spcPct val="20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800080"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857228" rtl="0" eaLnBrk="1" fontAlgn="auto" latinLnBrk="0" hangingPunct="1">
              <a:lnSpc>
                <a:spcPct val="100000"/>
              </a:lnSpc>
              <a:spcBef>
                <a:spcPct val="20000"/>
              </a:spcBef>
              <a:spcAft>
                <a:spcPts val="0"/>
              </a:spcAft>
              <a:buClr>
                <a:srgbClr val="44546A"/>
              </a:buClr>
              <a:buSzTx/>
              <a:buFont typeface="Wingdings" panose="05000000000000000000" pitchFamily="2" charset="2"/>
              <a:buNone/>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hlinkClick r:id="rId2"/>
              </a:rPr>
              <a:t>www.datascience.nih.gov</a:t>
            </a: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857228" rtl="0" eaLnBrk="1" fontAlgn="auto" latinLnBrk="0" hangingPunct="1">
              <a:lnSpc>
                <a:spcPct val="100000"/>
              </a:lnSpc>
              <a:spcBef>
                <a:spcPct val="20000"/>
              </a:spcBef>
              <a:spcAft>
                <a:spcPts val="0"/>
              </a:spcAft>
              <a:buClr>
                <a:srgbClr val="44546A"/>
              </a:buClr>
              <a:buSzTx/>
              <a:buFont typeface="Wingdings" panose="05000000000000000000" pitchFamily="2" charset="2"/>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857228" rtl="0" eaLnBrk="1" fontAlgn="auto" latinLnBrk="0" hangingPunct="1">
              <a:lnSpc>
                <a:spcPct val="100000"/>
              </a:lnSpc>
              <a:spcBef>
                <a:spcPct val="20000"/>
              </a:spcBef>
              <a:spcAft>
                <a:spcPts val="0"/>
              </a:spcAft>
              <a:buClr>
                <a:srgbClr val="44546A"/>
              </a:buClr>
              <a:buSzTx/>
              <a:buFont typeface="Wingdings" panose="05000000000000000000" pitchFamily="2" charset="2"/>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ctr" defTabSz="857228" rtl="0" eaLnBrk="1" fontAlgn="auto" latinLnBrk="0" hangingPunct="1">
              <a:lnSpc>
                <a:spcPct val="100000"/>
              </a:lnSpc>
              <a:spcBef>
                <a:spcPct val="20000"/>
              </a:spcBef>
              <a:spcAft>
                <a:spcPts val="0"/>
              </a:spcAft>
              <a:buClr>
                <a:srgbClr val="44546A"/>
              </a:buClr>
              <a:buSzTx/>
              <a:buFont typeface="Wingdings" panose="05000000000000000000" pitchFamily="2" charset="2"/>
              <a:buNone/>
              <a:tabLst/>
              <a:defRPr/>
            </a:pPr>
            <a:r>
              <a:rPr kumimoji="0" lang="en-US" sz="2250" b="1" i="1" u="none" strike="noStrike" kern="1200" cap="none" spc="0" normalizeH="0" baseline="0" noProof="0">
                <a:ln>
                  <a:noFill/>
                </a:ln>
                <a:solidFill>
                  <a:prstClr val="black"/>
                </a:solidFill>
                <a:effectLst/>
                <a:uLnTx/>
                <a:uFillTx/>
                <a:latin typeface="Arial" panose="020B0604020202020204"/>
                <a:ea typeface="+mn-ea"/>
                <a:cs typeface="+mn-cs"/>
              </a:rPr>
              <a:t>A modernized, integrated, FAIR biomedical data ecosystem</a:t>
            </a:r>
          </a:p>
        </p:txBody>
      </p:sp>
      <p:pic>
        <p:nvPicPr>
          <p:cNvPr id="22" name="Picture 21">
            <a:extLst>
              <a:ext uri="{FF2B5EF4-FFF2-40B4-BE49-F238E27FC236}">
                <a16:creationId xmlns:a16="http://schemas.microsoft.com/office/drawing/2014/main" id="{EB32607E-D949-4490-BD04-1BB69AF33F3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393103" y="-343294"/>
            <a:ext cx="6383681" cy="6764797"/>
          </a:xfrm>
          <a:prstGeom prst="rect">
            <a:avLst/>
          </a:prstGeom>
        </p:spPr>
      </p:pic>
      <p:pic>
        <p:nvPicPr>
          <p:cNvPr id="23" name="Picture 22">
            <a:extLst>
              <a:ext uri="{FF2B5EF4-FFF2-40B4-BE49-F238E27FC236}">
                <a16:creationId xmlns:a16="http://schemas.microsoft.com/office/drawing/2014/main" id="{16777872-C92F-43A7-A685-BDF4E7D31982}"/>
              </a:ext>
            </a:extLst>
          </p:cNvPr>
          <p:cNvPicPr>
            <a:picLocks noChangeAspect="1"/>
          </p:cNvPicPr>
          <p:nvPr/>
        </p:nvPicPr>
        <p:blipFill>
          <a:blip r:embed="rId4">
            <a:alphaModFix amt="70000"/>
            <a:extLst>
              <a:ext uri="{28A0092B-C50C-407E-A947-70E740481C1C}">
                <a14:useLocalDpi xmlns:a14="http://schemas.microsoft.com/office/drawing/2010/main"/>
              </a:ext>
            </a:extLst>
          </a:blip>
          <a:srcRect/>
          <a:stretch/>
        </p:blipFill>
        <p:spPr>
          <a:xfrm>
            <a:off x="3328279" y="6275539"/>
            <a:ext cx="533505" cy="529058"/>
          </a:xfrm>
          <a:prstGeom prst="rect">
            <a:avLst/>
          </a:prstGeom>
        </p:spPr>
      </p:pic>
      <p:pic>
        <p:nvPicPr>
          <p:cNvPr id="24" name="Picture 23">
            <a:extLst>
              <a:ext uri="{FF2B5EF4-FFF2-40B4-BE49-F238E27FC236}">
                <a16:creationId xmlns:a16="http://schemas.microsoft.com/office/drawing/2014/main" id="{62607C8F-436B-42DB-9E69-1CBEE108C1FB}"/>
              </a:ext>
            </a:extLst>
          </p:cNvPr>
          <p:cNvPicPr>
            <a:picLocks noChangeAspect="1"/>
          </p:cNvPicPr>
          <p:nvPr/>
        </p:nvPicPr>
        <p:blipFill rotWithShape="1">
          <a:blip r:embed="rId5" cstate="print">
            <a:duotone>
              <a:prstClr val="black"/>
              <a:srgbClr val="5F9BAF">
                <a:tint val="45000"/>
                <a:satMod val="400000"/>
              </a:srgbClr>
            </a:duotone>
            <a:extLst>
              <a:ext uri="{28A0092B-C50C-407E-A947-70E740481C1C}">
                <a14:useLocalDpi xmlns:a14="http://schemas.microsoft.com/office/drawing/2010/main"/>
              </a:ext>
            </a:extLst>
          </a:blip>
          <a:srcRect/>
          <a:stretch/>
        </p:blipFill>
        <p:spPr>
          <a:xfrm>
            <a:off x="646768" y="6275540"/>
            <a:ext cx="521816" cy="531367"/>
          </a:xfrm>
          <a:prstGeom prst="rect">
            <a:avLst/>
          </a:prstGeom>
        </p:spPr>
      </p:pic>
      <p:sp>
        <p:nvSpPr>
          <p:cNvPr id="25" name="TextBox 24">
            <a:extLst>
              <a:ext uri="{FF2B5EF4-FFF2-40B4-BE49-F238E27FC236}">
                <a16:creationId xmlns:a16="http://schemas.microsoft.com/office/drawing/2014/main" id="{D820A215-575F-40AE-BBBB-F4D47B0C7D66}"/>
              </a:ext>
            </a:extLst>
          </p:cNvPr>
          <p:cNvSpPr txBox="1"/>
          <p:nvPr/>
        </p:nvSpPr>
        <p:spPr>
          <a:xfrm>
            <a:off x="60904" y="6364718"/>
            <a:ext cx="3079101" cy="352084"/>
          </a:xfrm>
          <a:prstGeom prst="rect">
            <a:avLst/>
          </a:prstGeom>
          <a:noFill/>
        </p:spPr>
        <p:txBody>
          <a:bodyPr wrap="square" rtlCol="0">
            <a:spAutoFit/>
          </a:bodyPr>
          <a:lstStyle/>
          <a:p>
            <a:pPr marL="0" marR="0" lvl="0" indent="0" algn="r" defTabSz="857250" eaLnBrk="1" fontAlgn="auto" latinLnBrk="0" hangingPunct="1">
              <a:lnSpc>
                <a:spcPct val="100000"/>
              </a:lnSpc>
              <a:spcBef>
                <a:spcPts val="0"/>
              </a:spcBef>
              <a:spcAft>
                <a:spcPts val="0"/>
              </a:spcAft>
              <a:buClrTx/>
              <a:buSzTx/>
              <a:buFontTx/>
              <a:buNone/>
              <a:tabLst/>
              <a:defRPr/>
            </a:pPr>
            <a:r>
              <a:rPr kumimoji="0" lang="en-US" sz="1688" b="1" i="0" u="none" strike="noStrike" kern="0" cap="none" spc="0" normalizeH="0" baseline="0" noProof="0">
                <a:ln>
                  <a:noFill/>
                </a:ln>
                <a:solidFill>
                  <a:srgbClr val="44546A"/>
                </a:solidFill>
                <a:effectLst/>
                <a:uLnTx/>
                <a:uFillTx/>
              </a:rPr>
              <a:t>@NIHDataScience</a:t>
            </a:r>
          </a:p>
        </p:txBody>
      </p:sp>
      <p:sp>
        <p:nvSpPr>
          <p:cNvPr id="26" name="Rectangle 25">
            <a:extLst>
              <a:ext uri="{FF2B5EF4-FFF2-40B4-BE49-F238E27FC236}">
                <a16:creationId xmlns:a16="http://schemas.microsoft.com/office/drawing/2014/main" id="{66003FEA-13DE-4EAC-B33A-D2A220DC8301}"/>
              </a:ext>
            </a:extLst>
          </p:cNvPr>
          <p:cNvSpPr/>
          <p:nvPr/>
        </p:nvSpPr>
        <p:spPr>
          <a:xfrm>
            <a:off x="3720139" y="6364718"/>
            <a:ext cx="4917668" cy="352084"/>
          </a:xfrm>
          <a:prstGeom prst="rect">
            <a:avLst/>
          </a:prstGeom>
        </p:spPr>
        <p:txBody>
          <a:bodyPr wrap="square">
            <a:spAutoFit/>
          </a:bodyPr>
          <a:lstStyle/>
          <a:p>
            <a:pPr marL="0" marR="0" lvl="0" indent="0" algn="r" defTabSz="857250" eaLnBrk="1" fontAlgn="auto" latinLnBrk="0" hangingPunct="1">
              <a:lnSpc>
                <a:spcPct val="100000"/>
              </a:lnSpc>
              <a:spcBef>
                <a:spcPts val="0"/>
              </a:spcBef>
              <a:spcAft>
                <a:spcPts val="0"/>
              </a:spcAft>
              <a:buClrTx/>
              <a:buSzTx/>
              <a:buFontTx/>
              <a:buNone/>
              <a:tabLst/>
              <a:defRPr/>
            </a:pPr>
            <a:r>
              <a:rPr lang="en-US" sz="1688" b="1" i="0" kern="1200">
                <a:solidFill>
                  <a:schemeClr val="tx2"/>
                </a:solidFill>
                <a:effectLst/>
                <a:latin typeface="+mn-lt"/>
                <a:ea typeface="+mn-ea"/>
                <a:cs typeface="+mn-cs"/>
              </a:rPr>
              <a:t>/showcase/nih-office-of-data-science-strategy</a:t>
            </a:r>
            <a:endParaRPr kumimoji="0" lang="en-US" sz="1688" b="1" i="0" u="none" strike="noStrike" kern="0" cap="none" spc="0" normalizeH="0" baseline="0" noProof="0">
              <a:ln>
                <a:noFill/>
              </a:ln>
              <a:solidFill>
                <a:schemeClr val="tx2"/>
              </a:solidFill>
              <a:effectLst/>
              <a:uLnTx/>
              <a:uFillTx/>
            </a:endParaRPr>
          </a:p>
        </p:txBody>
      </p:sp>
      <p:sp>
        <p:nvSpPr>
          <p:cNvPr id="27" name="Rectangle 26">
            <a:extLst>
              <a:ext uri="{FF2B5EF4-FFF2-40B4-BE49-F238E27FC236}">
                <a16:creationId xmlns:a16="http://schemas.microsoft.com/office/drawing/2014/main" id="{2D2EEA78-4A70-4427-9E9B-33FB9099092A}"/>
              </a:ext>
            </a:extLst>
          </p:cNvPr>
          <p:cNvSpPr/>
          <p:nvPr/>
        </p:nvSpPr>
        <p:spPr>
          <a:xfrm>
            <a:off x="8681738" y="6364026"/>
            <a:ext cx="2401619" cy="352084"/>
          </a:xfrm>
          <a:prstGeom prst="rect">
            <a:avLst/>
          </a:prstGeom>
        </p:spPr>
        <p:txBody>
          <a:bodyPr wrap="none">
            <a:spAutoFit/>
          </a:bodyPr>
          <a:lstStyle/>
          <a:p>
            <a:pPr marL="0" marR="0" lvl="0" indent="0" algn="r" defTabSz="857250" eaLnBrk="1" fontAlgn="auto" latinLnBrk="0" hangingPunct="1">
              <a:lnSpc>
                <a:spcPct val="100000"/>
              </a:lnSpc>
              <a:spcBef>
                <a:spcPts val="0"/>
              </a:spcBef>
              <a:spcAft>
                <a:spcPts val="0"/>
              </a:spcAft>
              <a:buClrTx/>
              <a:buSzTx/>
              <a:buFontTx/>
              <a:buNone/>
              <a:tabLst/>
              <a:defRPr/>
            </a:pPr>
            <a:r>
              <a:rPr kumimoji="0" lang="en-US" sz="1688" b="1" i="0" u="none" strike="noStrike" kern="0" cap="none" spc="0" normalizeH="0" baseline="0" noProof="0">
                <a:ln>
                  <a:noFill/>
                </a:ln>
                <a:solidFill>
                  <a:srgbClr val="44546A"/>
                </a:solidFill>
                <a:effectLst/>
                <a:uLnTx/>
                <a:uFillTx/>
              </a:rPr>
              <a:t>datascience@nih.gov</a:t>
            </a:r>
          </a:p>
        </p:txBody>
      </p:sp>
    </p:spTree>
    <p:extLst>
      <p:ext uri="{BB962C8B-B14F-4D97-AF65-F5344CB8AC3E}">
        <p14:creationId xmlns:p14="http://schemas.microsoft.com/office/powerpoint/2010/main" val="2988604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9:1W_4-Images-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720189" y="1626764"/>
            <a:ext cx="2008234" cy="1798173"/>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44146"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44146"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3651897" y="1626764"/>
            <a:ext cx="2008234" cy="1798173"/>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22" name="Text Placeholder 12">
            <a:extLst>
              <a:ext uri="{FF2B5EF4-FFF2-40B4-BE49-F238E27FC236}">
                <a16:creationId xmlns:a16="http://schemas.microsoft.com/office/drawing/2014/main" id="{6393C021-5AC6-A94D-9BD1-0FA03E26F9A7}"/>
              </a:ext>
            </a:extLst>
          </p:cNvPr>
          <p:cNvSpPr>
            <a:spLocks noGrp="1"/>
          </p:cNvSpPr>
          <p:nvPr>
            <p:ph type="body" sz="quarter" idx="25"/>
          </p:nvPr>
        </p:nvSpPr>
        <p:spPr>
          <a:xfrm>
            <a:off x="3375854"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D0720727-9B0D-5244-88F9-072619D7816D}"/>
              </a:ext>
            </a:extLst>
          </p:cNvPr>
          <p:cNvSpPr>
            <a:spLocks noGrp="1"/>
          </p:cNvSpPr>
          <p:nvPr>
            <p:ph type="body" sz="quarter" idx="26"/>
          </p:nvPr>
        </p:nvSpPr>
        <p:spPr>
          <a:xfrm>
            <a:off x="3375854"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6573773" y="1626764"/>
            <a:ext cx="2008234" cy="1798173"/>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20" name="Text Placeholder 12">
            <a:extLst>
              <a:ext uri="{FF2B5EF4-FFF2-40B4-BE49-F238E27FC236}">
                <a16:creationId xmlns:a16="http://schemas.microsoft.com/office/drawing/2014/main" id="{7D7C1A3A-3822-3442-AE4B-0662ED5193CB}"/>
              </a:ext>
            </a:extLst>
          </p:cNvPr>
          <p:cNvSpPr>
            <a:spLocks noGrp="1"/>
          </p:cNvSpPr>
          <p:nvPr>
            <p:ph type="body" sz="quarter" idx="23"/>
          </p:nvPr>
        </p:nvSpPr>
        <p:spPr>
          <a:xfrm>
            <a:off x="6297730"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Text Placeholder 12">
            <a:extLst>
              <a:ext uri="{FF2B5EF4-FFF2-40B4-BE49-F238E27FC236}">
                <a16:creationId xmlns:a16="http://schemas.microsoft.com/office/drawing/2014/main" id="{2DF9D5B3-8D42-594B-AD95-232B56795171}"/>
              </a:ext>
            </a:extLst>
          </p:cNvPr>
          <p:cNvSpPr>
            <a:spLocks noGrp="1"/>
          </p:cNvSpPr>
          <p:nvPr>
            <p:ph type="body" sz="quarter" idx="24"/>
          </p:nvPr>
        </p:nvSpPr>
        <p:spPr>
          <a:xfrm>
            <a:off x="6297730"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7">
            <a:extLst>
              <a:ext uri="{FF2B5EF4-FFF2-40B4-BE49-F238E27FC236}">
                <a16:creationId xmlns:a16="http://schemas.microsoft.com/office/drawing/2014/main" id="{FE320B82-A8A9-8D41-B8D1-EC5AA4D74221}"/>
              </a:ext>
            </a:extLst>
          </p:cNvPr>
          <p:cNvSpPr>
            <a:spLocks noGrp="1"/>
          </p:cNvSpPr>
          <p:nvPr>
            <p:ph type="pic" sz="quarter" idx="22" hasCustomPrompt="1"/>
          </p:nvPr>
        </p:nvSpPr>
        <p:spPr>
          <a:xfrm>
            <a:off x="9488889" y="1626764"/>
            <a:ext cx="2008234" cy="1798173"/>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24" name="Text Placeholder 12">
            <a:extLst>
              <a:ext uri="{FF2B5EF4-FFF2-40B4-BE49-F238E27FC236}">
                <a16:creationId xmlns:a16="http://schemas.microsoft.com/office/drawing/2014/main" id="{3DE9EC15-6DC7-6846-B173-CAE4228B5DB2}"/>
              </a:ext>
            </a:extLst>
          </p:cNvPr>
          <p:cNvSpPr>
            <a:spLocks noGrp="1"/>
          </p:cNvSpPr>
          <p:nvPr>
            <p:ph type="body" sz="quarter" idx="27"/>
          </p:nvPr>
        </p:nvSpPr>
        <p:spPr>
          <a:xfrm>
            <a:off x="9212846"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8D698B45-9A6E-DE4A-8222-D973B7A7D920}"/>
              </a:ext>
            </a:extLst>
          </p:cNvPr>
          <p:cNvSpPr>
            <a:spLocks noGrp="1"/>
          </p:cNvSpPr>
          <p:nvPr>
            <p:ph type="body" sz="quarter" idx="28"/>
          </p:nvPr>
        </p:nvSpPr>
        <p:spPr>
          <a:xfrm>
            <a:off x="9212846"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31" name="Picture 30">
            <a:extLst>
              <a:ext uri="{FF2B5EF4-FFF2-40B4-BE49-F238E27FC236}">
                <a16:creationId xmlns:a16="http://schemas.microsoft.com/office/drawing/2014/main" id="{3F410A52-5756-C447-844C-FC83DE77298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366577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9:1W_Media">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35684" y="1294104"/>
            <a:ext cx="11342734" cy="493713"/>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Media Placeholder 8">
            <a:extLst>
              <a:ext uri="{FF2B5EF4-FFF2-40B4-BE49-F238E27FC236}">
                <a16:creationId xmlns:a16="http://schemas.microsoft.com/office/drawing/2014/main" id="{D1145C70-EC3D-9545-85F7-85A6E0F5C2A9}"/>
              </a:ext>
            </a:extLst>
          </p:cNvPr>
          <p:cNvSpPr>
            <a:spLocks noGrp="1"/>
          </p:cNvSpPr>
          <p:nvPr>
            <p:ph type="media" sz="quarter" idx="14" hasCustomPrompt="1"/>
          </p:nvPr>
        </p:nvSpPr>
        <p:spPr>
          <a:xfrm>
            <a:off x="419100" y="2001282"/>
            <a:ext cx="11359318" cy="4140200"/>
          </a:xfrm>
          <a:prstGeom prst="rect">
            <a:avLst/>
          </a:prstGeom>
          <a:solidFill>
            <a:schemeClr val="bg1">
              <a:lumMod val="95000"/>
            </a:schemeClr>
          </a:solidFill>
        </p:spPr>
        <p:txBody>
          <a:bodyPr anchor="ctr">
            <a:normAutofit/>
          </a:bodyPr>
          <a:lstStyle>
            <a:lvl1pPr marL="0" indent="0" algn="ctr">
              <a:buFontTx/>
              <a:buNone/>
              <a:defRPr sz="1600"/>
            </a:lvl1pPr>
          </a:lstStyle>
          <a:p>
            <a:r>
              <a:rPr lang="en-US"/>
              <a:t>Click to add media </a:t>
            </a:r>
          </a:p>
        </p:txBody>
      </p:sp>
      <p:sp>
        <p:nvSpPr>
          <p:cNvPr id="4" name="Footer Placeholder 3">
            <a:extLst>
              <a:ext uri="{FF2B5EF4-FFF2-40B4-BE49-F238E27FC236}">
                <a16:creationId xmlns:a16="http://schemas.microsoft.com/office/drawing/2014/main" id="{C1FC07AC-D491-464A-B738-B75BEA97BB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2021 THE MITRE CORPORATION. ALL RIGHTS RESERVED. FOR INTERNAL USE ONLY.</a:t>
            </a:r>
          </a:p>
        </p:txBody>
      </p:sp>
      <p:pic>
        <p:nvPicPr>
          <p:cNvPr id="15" name="Picture 14">
            <a:extLst>
              <a:ext uri="{FF2B5EF4-FFF2-40B4-BE49-F238E27FC236}">
                <a16:creationId xmlns:a16="http://schemas.microsoft.com/office/drawing/2014/main" id="{A40C0CD2-BB70-824E-9FA4-B389A4299D0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56642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57527" y="6529744"/>
            <a:ext cx="620891" cy="123111"/>
          </a:xfrm>
          <a:prstGeom prst="rect">
            <a:avLst/>
          </a:prstGeom>
        </p:spPr>
        <p:txBody>
          <a:bodyPr vert="horz" lIns="0" tIns="0" rIns="0" bIns="0" rtlCol="0" anchor="ctr">
            <a:spAutoFit/>
          </a:bodyPr>
          <a:lstStyle>
            <a:lvl1pPr algn="r">
              <a:defRPr sz="8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23816" y="381000"/>
            <a:ext cx="11344368" cy="535531"/>
          </a:xfrm>
          <a:prstGeom prst="rect">
            <a:avLst/>
          </a:prstGeom>
        </p:spPr>
        <p:txBody>
          <a:bodyPr vert="horz" lIns="91440" tIns="45720" rIns="91440" bIns="45720" rtlCol="0" anchor="ctr">
            <a:spAutoFit/>
          </a:bodyPr>
          <a:lstStyle/>
          <a:p>
            <a:r>
              <a:rPr lang="en-US"/>
              <a:t>Click to edit Master title style</a:t>
            </a:r>
          </a:p>
        </p:txBody>
      </p:sp>
      <p:sp>
        <p:nvSpPr>
          <p:cNvPr id="5" name="Footer Placeholder 4">
            <a:extLst>
              <a:ext uri="{FF2B5EF4-FFF2-40B4-BE49-F238E27FC236}">
                <a16:creationId xmlns:a16="http://schemas.microsoft.com/office/drawing/2014/main" id="{1EBE48C3-0F6C-DE42-BCD7-E58E059CAE8C}"/>
              </a:ext>
            </a:extLst>
          </p:cNvPr>
          <p:cNvSpPr>
            <a:spLocks noGrp="1"/>
          </p:cNvSpPr>
          <p:nvPr>
            <p:ph type="ftr" sz="quarter" idx="3"/>
          </p:nvPr>
        </p:nvSpPr>
        <p:spPr>
          <a:xfrm>
            <a:off x="1725468" y="6553855"/>
            <a:ext cx="8817264" cy="123111"/>
          </a:xfrm>
          <a:prstGeom prst="rect">
            <a:avLst/>
          </a:prstGeom>
        </p:spPr>
        <p:txBody>
          <a:bodyPr vert="horz" lIns="0" tIns="0" rIns="0" bIns="0" rtlCol="0" anchor="ctr">
            <a:spAutoFit/>
          </a:bodyPr>
          <a:lstStyle>
            <a:lvl1pPr algn="ctr">
              <a:defRPr sz="800" cap="all"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 2021 THE MITRE CORPORATION. ALL RIGHTS RESERVED. Approved for Public release 21-3456.</a:t>
            </a:r>
            <a:endParaRPr kumimoji="0" lang="en-US" sz="800" b="0" i="0" u="none" strike="noStrike" kern="1200" cap="all"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D0C7A4B0-99F8-2B4A-9FCE-DFD4168F921C}"/>
              </a:ext>
            </a:extLst>
          </p:cNvPr>
          <p:cNvSpPr>
            <a:spLocks noGrp="1"/>
          </p:cNvSpPr>
          <p:nvPr>
            <p:ph type="body" idx="1"/>
          </p:nvPr>
        </p:nvSpPr>
        <p:spPr>
          <a:xfrm>
            <a:off x="423816" y="1348798"/>
            <a:ext cx="11344368" cy="48234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1143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2" r:id="rId30"/>
    <p:sldLayoutId id="2147483726" r:id="rId31"/>
  </p:sldLayoutIdLst>
  <p:hf hdr="0" dt="0"/>
  <p:txStyles>
    <p:title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p:titleStyle>
    <p:bodyStyle>
      <a:lvl1pPr marL="0" indent="0" algn="l" defTabSz="914400" rtl="0" eaLnBrk="1" latinLnBrk="0" hangingPunct="1">
        <a:lnSpc>
          <a:spcPct val="90000"/>
        </a:lnSpc>
        <a:spcBef>
          <a:spcPts val="1000"/>
        </a:spcBef>
        <a:buFontTx/>
        <a:buNone/>
        <a:defRPr lang="en-US" sz="2400" b="1" i="0" kern="1200" cap="none" baseline="0" dirty="0">
          <a:solidFill>
            <a:schemeClr val="tx2"/>
          </a:solidFill>
          <a:latin typeface="+mn-lt"/>
          <a:ea typeface="+mn-ea"/>
          <a:cs typeface="Arial Narrow" charset="0"/>
        </a:defRPr>
      </a:lvl1pPr>
      <a:lvl2pPr marL="0" indent="0" algn="l" defTabSz="914400" rtl="0" eaLnBrk="1" latinLnBrk="0" hangingPunct="1">
        <a:lnSpc>
          <a:spcPct val="90000"/>
        </a:lnSpc>
        <a:spcBef>
          <a:spcPts val="500"/>
        </a:spcBef>
        <a:spcAft>
          <a:spcPts val="500"/>
        </a:spcAft>
        <a:buFontTx/>
        <a:buNone/>
        <a:defRPr lang="en-US" sz="2400" b="0" i="0" kern="1200" baseline="0" dirty="0">
          <a:solidFill>
            <a:schemeClr val="tx2"/>
          </a:solidFill>
          <a:latin typeface="+mn-lt"/>
          <a:ea typeface="+mn-ea"/>
          <a:cs typeface="Arial Narrow" charset="0"/>
        </a:defRPr>
      </a:lvl2pPr>
      <a:lvl3pPr marL="349250" indent="-230188" algn="l" defTabSz="914400" rtl="0" eaLnBrk="1" latinLnBrk="0" hangingPunct="1">
        <a:lnSpc>
          <a:spcPct val="90000"/>
        </a:lnSpc>
        <a:spcBef>
          <a:spcPts val="500"/>
        </a:spcBef>
        <a:spcAft>
          <a:spcPts val="500"/>
        </a:spcAft>
        <a:buFont typeface="Wingdings" pitchFamily="2" charset="2"/>
        <a:buChar char="§"/>
        <a:tabLst/>
        <a:defRPr lang="en-US" sz="2400" b="0" i="0" kern="1200" baseline="0" dirty="0">
          <a:solidFill>
            <a:schemeClr val="tx2"/>
          </a:solidFill>
          <a:latin typeface="+mn-lt"/>
          <a:ea typeface="+mn-ea"/>
          <a:cs typeface="Arial Narrow" charset="0"/>
        </a:defRPr>
      </a:lvl3pPr>
      <a:lvl4pPr marL="579438" indent="-230188" algn="l" defTabSz="914400" rtl="0" eaLnBrk="1" latinLnBrk="0" hangingPunct="1">
        <a:lnSpc>
          <a:spcPct val="90000"/>
        </a:lnSpc>
        <a:spcBef>
          <a:spcPts val="500"/>
        </a:spcBef>
        <a:spcAft>
          <a:spcPts val="500"/>
        </a:spcAft>
        <a:buFont typeface="Wingdings" pitchFamily="2" charset="2"/>
        <a:buChar char="§"/>
        <a:tabLst/>
        <a:defRPr lang="en-US" sz="2200" b="0" i="0" kern="1200" baseline="0" dirty="0">
          <a:solidFill>
            <a:schemeClr val="tx2"/>
          </a:solidFill>
          <a:latin typeface="+mn-lt"/>
          <a:ea typeface="+mn-ea"/>
          <a:cs typeface="Arial Narrow" charset="0"/>
        </a:defRPr>
      </a:lvl4pPr>
      <a:lvl5pPr marL="800100" indent="-228600" algn="l" defTabSz="914400" rtl="0" eaLnBrk="1" latinLnBrk="0" hangingPunct="1">
        <a:lnSpc>
          <a:spcPct val="90000"/>
        </a:lnSpc>
        <a:spcBef>
          <a:spcPts val="500"/>
        </a:spcBef>
        <a:spcAft>
          <a:spcPts val="500"/>
        </a:spcAft>
        <a:buFont typeface="Wingdings" pitchFamily="2" charset="2"/>
        <a:buChar char="§"/>
        <a:tabLst/>
        <a:defRPr lang="en-US" sz="18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3864">
          <p15:clr>
            <a:srgbClr val="F26B43"/>
          </p15:clr>
        </p15:guide>
        <p15:guide id="3" pos="7416">
          <p15:clr>
            <a:srgbClr val="F26B43"/>
          </p15:clr>
        </p15:guide>
        <p15:guide id="4" pos="264">
          <p15:clr>
            <a:srgbClr val="F26B43"/>
          </p15:clr>
        </p15:guide>
        <p15:guide id="5" orient="horz" pos="4104">
          <p15:clr>
            <a:srgbClr val="F26B43"/>
          </p15:clr>
        </p15:guide>
        <p15:guide id="6" orient="horz" pos="3888">
          <p15:clr>
            <a:srgbClr val="F26B43"/>
          </p15:clr>
        </p15:guide>
        <p15:guide id="7" orient="horz" pos="4200">
          <p15:clr>
            <a:srgbClr val="F26B43"/>
          </p15:clr>
        </p15:guide>
        <p15:guide id="8" orient="horz" pos="2160">
          <p15:clr>
            <a:srgbClr val="F26B43"/>
          </p15:clr>
        </p15:guide>
        <p15:guide id="9"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57527" y="6529744"/>
            <a:ext cx="620891" cy="123111"/>
          </a:xfrm>
          <a:prstGeom prst="rect">
            <a:avLst/>
          </a:prstGeom>
        </p:spPr>
        <p:txBody>
          <a:bodyPr vert="horz" lIns="0" tIns="0" rIns="0" bIns="0" rtlCol="0" anchor="ctr">
            <a:spAutoFit/>
          </a:bodyPr>
          <a:lstStyle>
            <a:lvl1pPr algn="r">
              <a:defRPr sz="800">
                <a:solidFill>
                  <a:schemeClr val="tx1"/>
                </a:solidFill>
              </a:defRPr>
            </a:lvl1pPr>
          </a:lstStyle>
          <a:p>
            <a:fld id="{330EA680-D336-4FF7-8B7A-9848BB0A1C32}" type="slidenum">
              <a:rPr lang="en-US" smtClean="0"/>
              <a:t>‹#›</a:t>
            </a:fld>
            <a:endParaRPr lang="en-US"/>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23816" y="381000"/>
            <a:ext cx="11344368" cy="535531"/>
          </a:xfrm>
          <a:prstGeom prst="rect">
            <a:avLst/>
          </a:prstGeom>
        </p:spPr>
        <p:txBody>
          <a:bodyPr vert="horz" lIns="91440" tIns="45720" rIns="91440" bIns="45720" rtlCol="0" anchor="ctr">
            <a:spAutoFit/>
          </a:bodyPr>
          <a:lstStyle/>
          <a:p>
            <a:r>
              <a:rPr lang="en-US"/>
              <a:t>Click to edit Master title style</a:t>
            </a:r>
          </a:p>
        </p:txBody>
      </p:sp>
      <p:sp>
        <p:nvSpPr>
          <p:cNvPr id="5" name="Footer Placeholder 4">
            <a:extLst>
              <a:ext uri="{FF2B5EF4-FFF2-40B4-BE49-F238E27FC236}">
                <a16:creationId xmlns:a16="http://schemas.microsoft.com/office/drawing/2014/main" id="{1EBE48C3-0F6C-DE42-BCD7-E58E059CAE8C}"/>
              </a:ext>
            </a:extLst>
          </p:cNvPr>
          <p:cNvSpPr>
            <a:spLocks noGrp="1"/>
          </p:cNvSpPr>
          <p:nvPr>
            <p:ph type="ftr" sz="quarter" idx="3"/>
          </p:nvPr>
        </p:nvSpPr>
        <p:spPr>
          <a:xfrm>
            <a:off x="1725468" y="6523971"/>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r>
              <a:rPr lang="en-US"/>
              <a:t>© 2021 THE MITRE CORPORATION. ALL RIGHTS RESERVED. APPROVED FOR PUBLIC RELEASE 21-3456.</a:t>
            </a:r>
          </a:p>
        </p:txBody>
      </p:sp>
      <p:sp>
        <p:nvSpPr>
          <p:cNvPr id="4" name="Text Placeholder 3">
            <a:extLst>
              <a:ext uri="{FF2B5EF4-FFF2-40B4-BE49-F238E27FC236}">
                <a16:creationId xmlns:a16="http://schemas.microsoft.com/office/drawing/2014/main" id="{D0C7A4B0-99F8-2B4A-9FCE-DFD4168F921C}"/>
              </a:ext>
            </a:extLst>
          </p:cNvPr>
          <p:cNvSpPr>
            <a:spLocks noGrp="1"/>
          </p:cNvSpPr>
          <p:nvPr>
            <p:ph type="body" idx="1"/>
          </p:nvPr>
        </p:nvSpPr>
        <p:spPr>
          <a:xfrm>
            <a:off x="423816" y="1348798"/>
            <a:ext cx="11344368" cy="48234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314793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Lst>
  <p:txStyles>
    <p:title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p:titleStyle>
    <p:bodyStyle>
      <a:lvl1pPr marL="0" indent="0" algn="l" defTabSz="914400" rtl="0" eaLnBrk="1" latinLnBrk="0" hangingPunct="1">
        <a:lnSpc>
          <a:spcPct val="90000"/>
        </a:lnSpc>
        <a:spcBef>
          <a:spcPts val="1000"/>
        </a:spcBef>
        <a:buFontTx/>
        <a:buNone/>
        <a:defRPr lang="en-US" sz="2400" b="1" i="0" kern="1200" cap="none" baseline="0" dirty="0">
          <a:solidFill>
            <a:schemeClr val="tx2"/>
          </a:solidFill>
          <a:latin typeface="+mn-lt"/>
          <a:ea typeface="+mn-ea"/>
          <a:cs typeface="Arial Narrow" charset="0"/>
        </a:defRPr>
      </a:lvl1pPr>
      <a:lvl2pPr marL="0" indent="0" algn="l" defTabSz="914400" rtl="0" eaLnBrk="1" latinLnBrk="0" hangingPunct="1">
        <a:lnSpc>
          <a:spcPct val="90000"/>
        </a:lnSpc>
        <a:spcBef>
          <a:spcPts val="500"/>
        </a:spcBef>
        <a:spcAft>
          <a:spcPts val="500"/>
        </a:spcAft>
        <a:buFontTx/>
        <a:buNone/>
        <a:defRPr lang="en-US" sz="2400" b="0" i="0" kern="1200" baseline="0" dirty="0">
          <a:solidFill>
            <a:schemeClr val="tx2"/>
          </a:solidFill>
          <a:latin typeface="+mn-lt"/>
          <a:ea typeface="+mn-ea"/>
          <a:cs typeface="Arial Narrow" charset="0"/>
        </a:defRPr>
      </a:lvl2pPr>
      <a:lvl3pPr marL="349250" indent="-230188" algn="l" defTabSz="914400" rtl="0" eaLnBrk="1" latinLnBrk="0" hangingPunct="1">
        <a:lnSpc>
          <a:spcPct val="90000"/>
        </a:lnSpc>
        <a:spcBef>
          <a:spcPts val="500"/>
        </a:spcBef>
        <a:spcAft>
          <a:spcPts val="500"/>
        </a:spcAft>
        <a:buFont typeface="Wingdings" pitchFamily="2" charset="2"/>
        <a:buChar char="§"/>
        <a:tabLst/>
        <a:defRPr lang="en-US" sz="2400" b="0" i="0" kern="1200" baseline="0" dirty="0">
          <a:solidFill>
            <a:schemeClr val="tx2"/>
          </a:solidFill>
          <a:latin typeface="+mn-lt"/>
          <a:ea typeface="+mn-ea"/>
          <a:cs typeface="Arial Narrow" charset="0"/>
        </a:defRPr>
      </a:lvl3pPr>
      <a:lvl4pPr marL="579438" indent="-230188" algn="l" defTabSz="914400" rtl="0" eaLnBrk="1" latinLnBrk="0" hangingPunct="1">
        <a:lnSpc>
          <a:spcPct val="90000"/>
        </a:lnSpc>
        <a:spcBef>
          <a:spcPts val="500"/>
        </a:spcBef>
        <a:spcAft>
          <a:spcPts val="500"/>
        </a:spcAft>
        <a:buFont typeface="Wingdings" pitchFamily="2" charset="2"/>
        <a:buChar char="§"/>
        <a:tabLst/>
        <a:defRPr lang="en-US" sz="2200" b="0" i="0" kern="1200" baseline="0" dirty="0">
          <a:solidFill>
            <a:schemeClr val="tx2"/>
          </a:solidFill>
          <a:latin typeface="+mn-lt"/>
          <a:ea typeface="+mn-ea"/>
          <a:cs typeface="Arial Narrow" charset="0"/>
        </a:defRPr>
      </a:lvl4pPr>
      <a:lvl5pPr marL="800100" indent="-228600" algn="l" defTabSz="914400" rtl="0" eaLnBrk="1" latinLnBrk="0" hangingPunct="1">
        <a:lnSpc>
          <a:spcPct val="90000"/>
        </a:lnSpc>
        <a:spcBef>
          <a:spcPts val="500"/>
        </a:spcBef>
        <a:spcAft>
          <a:spcPts val="500"/>
        </a:spcAft>
        <a:buFont typeface="Wingdings" pitchFamily="2" charset="2"/>
        <a:buChar char="§"/>
        <a:tabLst/>
        <a:defRPr lang="en-US" sz="18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3864">
          <p15:clr>
            <a:srgbClr val="F26B43"/>
          </p15:clr>
        </p15:guide>
        <p15:guide id="3" pos="7416">
          <p15:clr>
            <a:srgbClr val="F26B43"/>
          </p15:clr>
        </p15:guide>
        <p15:guide id="4" pos="264">
          <p15:clr>
            <a:srgbClr val="F26B43"/>
          </p15:clr>
        </p15:guide>
        <p15:guide id="5" orient="horz" pos="4104">
          <p15:clr>
            <a:srgbClr val="F26B43"/>
          </p15:clr>
        </p15:guide>
        <p15:guide id="6" orient="horz" pos="3888">
          <p15:clr>
            <a:srgbClr val="F26B43"/>
          </p15:clr>
        </p15:guide>
        <p15:guide id="7" orient="horz" pos="4200">
          <p15:clr>
            <a:srgbClr val="F26B43"/>
          </p15:clr>
        </p15:guide>
        <p15:guide id="8" orient="horz" pos="2160">
          <p15:clr>
            <a:srgbClr val="F26B43"/>
          </p15:clr>
        </p15:guide>
        <p15:guide id="9" orient="horz" pos="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7CC10E-BBDD-4548-8357-7CE985556869}" type="datetimeFigureOut">
              <a:rPr lang="en-US" smtClean="0"/>
              <a:t>7/8/2023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FA72A-4442-4FE2-A384-5EA8C10167F9}" type="slidenum">
              <a:rPr lang="en-US" smtClean="0"/>
              <a:t>‹#›</a:t>
            </a:fld>
            <a:endParaRPr lang="en-US"/>
          </a:p>
        </p:txBody>
      </p:sp>
    </p:spTree>
    <p:extLst>
      <p:ext uri="{BB962C8B-B14F-4D97-AF65-F5344CB8AC3E}">
        <p14:creationId xmlns:p14="http://schemas.microsoft.com/office/powerpoint/2010/main" val="106666224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Lst>
  <p:txStyles>
    <p:titleStyle>
      <a:lvl1pPr algn="l" defTabSz="9144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8" indent="-228608" algn="l" defTabSz="9144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2" indent="-228608" algn="l" defTabSz="9144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6" indent="-228608" algn="l" defTabSz="9144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0"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5"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79"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3"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07"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2"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8" rtl="0" eaLnBrk="1" latinLnBrk="0" hangingPunct="1">
        <a:defRPr sz="1800" kern="1200">
          <a:solidFill>
            <a:schemeClr val="tx1"/>
          </a:solidFill>
          <a:latin typeface="+mn-lt"/>
          <a:ea typeface="+mn-ea"/>
          <a:cs typeface="+mn-cs"/>
        </a:defRPr>
      </a:lvl1pPr>
      <a:lvl2pPr marL="457214" algn="l" defTabSz="914428" rtl="0" eaLnBrk="1" latinLnBrk="0" hangingPunct="1">
        <a:defRPr sz="1800" kern="1200">
          <a:solidFill>
            <a:schemeClr val="tx1"/>
          </a:solidFill>
          <a:latin typeface="+mn-lt"/>
          <a:ea typeface="+mn-ea"/>
          <a:cs typeface="+mn-cs"/>
        </a:defRPr>
      </a:lvl2pPr>
      <a:lvl3pPr marL="914428" algn="l" defTabSz="914428" rtl="0" eaLnBrk="1" latinLnBrk="0" hangingPunct="1">
        <a:defRPr sz="1800" kern="1200">
          <a:solidFill>
            <a:schemeClr val="tx1"/>
          </a:solidFill>
          <a:latin typeface="+mn-lt"/>
          <a:ea typeface="+mn-ea"/>
          <a:cs typeface="+mn-cs"/>
        </a:defRPr>
      </a:lvl3pPr>
      <a:lvl4pPr marL="1371643" algn="l" defTabSz="914428" rtl="0" eaLnBrk="1" latinLnBrk="0" hangingPunct="1">
        <a:defRPr sz="1800" kern="1200">
          <a:solidFill>
            <a:schemeClr val="tx1"/>
          </a:solidFill>
          <a:latin typeface="+mn-lt"/>
          <a:ea typeface="+mn-ea"/>
          <a:cs typeface="+mn-cs"/>
        </a:defRPr>
      </a:lvl4pPr>
      <a:lvl5pPr marL="1828857" algn="l" defTabSz="914428" rtl="0" eaLnBrk="1" latinLnBrk="0" hangingPunct="1">
        <a:defRPr sz="1800" kern="1200">
          <a:solidFill>
            <a:schemeClr val="tx1"/>
          </a:solidFill>
          <a:latin typeface="+mn-lt"/>
          <a:ea typeface="+mn-ea"/>
          <a:cs typeface="+mn-cs"/>
        </a:defRPr>
      </a:lvl5pPr>
      <a:lvl6pPr marL="2286071" algn="l" defTabSz="914428" rtl="0" eaLnBrk="1" latinLnBrk="0" hangingPunct="1">
        <a:defRPr sz="1800" kern="1200">
          <a:solidFill>
            <a:schemeClr val="tx1"/>
          </a:solidFill>
          <a:latin typeface="+mn-lt"/>
          <a:ea typeface="+mn-ea"/>
          <a:cs typeface="+mn-cs"/>
        </a:defRPr>
      </a:lvl6pPr>
      <a:lvl7pPr marL="2743285" algn="l" defTabSz="914428" rtl="0" eaLnBrk="1" latinLnBrk="0" hangingPunct="1">
        <a:defRPr sz="1800" kern="1200">
          <a:solidFill>
            <a:schemeClr val="tx1"/>
          </a:solidFill>
          <a:latin typeface="+mn-lt"/>
          <a:ea typeface="+mn-ea"/>
          <a:cs typeface="+mn-cs"/>
        </a:defRPr>
      </a:lvl7pPr>
      <a:lvl8pPr marL="3200500" algn="l" defTabSz="914428" rtl="0" eaLnBrk="1" latinLnBrk="0" hangingPunct="1">
        <a:defRPr sz="1800" kern="1200">
          <a:solidFill>
            <a:schemeClr val="tx1"/>
          </a:solidFill>
          <a:latin typeface="+mn-lt"/>
          <a:ea typeface="+mn-ea"/>
          <a:cs typeface="+mn-cs"/>
        </a:defRPr>
      </a:lvl8pPr>
      <a:lvl9pPr marL="3657714" algn="l" defTabSz="91442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93/jamia/ocac063" TargetMode="External"/><Relationship Id="rId2" Type="http://schemas.openxmlformats.org/officeDocument/2006/relationships/hyperlink" Target="https://doi.org/10.1017/cts.2022.514" TargetMode="External"/><Relationship Id="rId1" Type="http://schemas.openxmlformats.org/officeDocument/2006/relationships/slideLayout" Target="../slideLayouts/slideLayout55.xml"/><Relationship Id="rId6" Type="http://schemas.openxmlformats.org/officeDocument/2006/relationships/hyperlink" Target="https://purl.org/fhir-for-research/2023-05-refs" TargetMode="External"/><Relationship Id="rId5" Type="http://schemas.openxmlformats.org/officeDocument/2006/relationships/hyperlink" Target="https://doi.org/10.1055/s-0041-1728757" TargetMode="External"/><Relationship Id="rId4" Type="http://schemas.openxmlformats.org/officeDocument/2006/relationships/hyperlink" Target="https://doi.org/10.1055/s-0042-1758736"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17/cts.2022.514" TargetMode="External"/><Relationship Id="rId2" Type="http://schemas.openxmlformats.org/officeDocument/2006/relationships/image" Target="../media/image26.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hyperlink" Target="https://doi.org/10.1093/jamia/ocac063"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55/s-0042-1758736" TargetMode="External"/><Relationship Id="rId2" Type="http://schemas.openxmlformats.org/officeDocument/2006/relationships/image" Target="../media/image28.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hyperlink" Target="https://doi.org/10.1055/s-0041-1728757" TargetMode="Externa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93/jamia/ocab110" TargetMode="External"/><Relationship Id="rId2" Type="http://schemas.openxmlformats.org/officeDocument/2006/relationships/hyperlink" Target="https://doi.org/10.1016/j.ijmedinf.2020.104308" TargetMode="External"/><Relationship Id="rId1" Type="http://schemas.openxmlformats.org/officeDocument/2006/relationships/slideLayout" Target="../slideLayouts/slideLayout55.xml"/><Relationship Id="rId4" Type="http://schemas.openxmlformats.org/officeDocument/2006/relationships/hyperlink" Target="https://doi.org/10.1093/jamia/ocab07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purl.org/fhir-for-research/2023-05-refs" TargetMode="Externa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hyperlink" Target="https://www.healthit.gov/buzz-blog/health-it/the-heat-is-on-us-caught-fhir-in-2019" TargetMode="External"/><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hyperlink" Target="https://www.healthit.gov/buzz-blog/interoperability/heat-wave-the-u-s-is-poised-to-catch-fhir-in-2019"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hyperlink" Target="https://www.cms.gov/Regulations-and-Guidance/Legislation/EHRIncentivePrograms/Certification" TargetMode="External"/><Relationship Id="rId2" Type="http://schemas.openxmlformats.org/officeDocument/2006/relationships/hyperlink" Target="https://healthit.gov/" TargetMode="Externa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hyperlink" Target="http://www.himss.org/library/summary-key-health-it-provisions-21st-century-act-passed-house-11302016" TargetMode="External"/><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hyperlink" Target="https://www.healthit.gov/sites/default/files/page2/2020-03/TheONCCuresActFinalRule.pdf" TargetMode="External"/><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hyperlink" Target="https://www.healthit.gov/isa/united-states-core-data-interoperability-uscdi" TargetMode="External"/><Relationship Id="rId2" Type="http://schemas.openxmlformats.org/officeDocument/2006/relationships/image" Target="../media/image36.pn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hyperlink" Target="https://www.intersystems.com/fhi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5.xml"/><Relationship Id="rId5" Type="http://schemas.openxmlformats.org/officeDocument/2006/relationships/hyperlink" Target="https://www.ohdsi.org/data-standardization/the-common-data-model/" TargetMode="External"/><Relationship Id="rId4" Type="http://schemas.openxmlformats.org/officeDocument/2006/relationships/hyperlink" Target="https://covid.cd2h.org/n3c"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omoponfhir.org/" TargetMode="Externa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hyperlink" Target="https://purl.org/fhir-for-research/web" TargetMode="External"/><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hyperlink" Target="http://terminology.hl7.org/5.1.0/CodeSystem-v3-MaritalStatus.html#v3-MaritalStatus-A" TargetMode="External"/><Relationship Id="rId7" Type="http://schemas.openxmlformats.org/officeDocument/2006/relationships/hyperlink" Target="http://terminology.hl7.org/5.1.0/CodeSystem-v3-MaritalStatus.html#v3-MaritalStatus-M" TargetMode="External"/><Relationship Id="rId2" Type="http://schemas.openxmlformats.org/officeDocument/2006/relationships/hyperlink" Target="https://www.hl7.org/fhir/R5/valueset-marital-status.html" TargetMode="External"/><Relationship Id="rId1" Type="http://schemas.openxmlformats.org/officeDocument/2006/relationships/slideLayout" Target="../slideLayouts/slideLayout55.xml"/><Relationship Id="rId6" Type="http://schemas.openxmlformats.org/officeDocument/2006/relationships/hyperlink" Target="http://terminology.hl7.org/5.1.0/CodeSystem-v3-MaritalStatus.html#v3-MaritalStatus-L" TargetMode="External"/><Relationship Id="rId5" Type="http://schemas.openxmlformats.org/officeDocument/2006/relationships/hyperlink" Target="http://terminology.hl7.org/5.1.0/CodeSystem-v3-MaritalStatus.html#v3-MaritalStatus-I" TargetMode="External"/><Relationship Id="rId4" Type="http://schemas.openxmlformats.org/officeDocument/2006/relationships/hyperlink" Target="http://terminology.hl7.org/5.1.0/CodeSystem-v3-MaritalStatus.html#v3-MaritalStatus-D"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terminology.hl7.org/CodeSystem/v3-MaritalStatus" TargetMode="External"/><Relationship Id="rId2" Type="http://schemas.openxmlformats.org/officeDocument/2006/relationships/hyperlink" Target="https://www.hl7.org/fhir/valueset-marital-status.html" TargetMode="External"/><Relationship Id="rId1" Type="http://schemas.openxmlformats.org/officeDocument/2006/relationships/slideLayout" Target="../slideLayouts/slideLayout55.xml"/><Relationship Id="rId5" Type="http://schemas.openxmlformats.org/officeDocument/2006/relationships/hyperlink" Target="https://www.hl7.org/fhir/terminologies.html#strength" TargetMode="External"/><Relationship Id="rId4" Type="http://schemas.openxmlformats.org/officeDocument/2006/relationships/hyperlink" Target="http://terminology.hl7.org/CodeSystem/v3-NullFlavor"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hyperlink" Target="http://www.hl7.org/index.cfm" TargetMode="External"/><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55.xml"/><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5.xml"/><Relationship Id="rId5" Type="http://schemas.openxmlformats.org/officeDocument/2006/relationships/image" Target="../media/image72.tiff"/><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hyperlink" Target="https://purl.org/fhir-for-research/web" TargetMode="External"/><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5.xml"/><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9B77AE9-225F-48B2-BA99-84435A6064AD}"/>
              </a:ext>
            </a:extLst>
          </p:cNvPr>
          <p:cNvSpPr>
            <a:spLocks noGrp="1"/>
          </p:cNvSpPr>
          <p:nvPr>
            <p:ph type="title"/>
          </p:nvPr>
        </p:nvSpPr>
        <p:spPr>
          <a:xfrm>
            <a:off x="1524000" y="338595"/>
            <a:ext cx="9144000" cy="2405062"/>
          </a:xfrm>
        </p:spPr>
        <p:txBody>
          <a:bodyPr anchor="b" anchorCtr="0">
            <a:noAutofit/>
          </a:bodyPr>
          <a:lstStyle>
            <a:lvl1pPr algn="l">
              <a:defRPr sz="5400">
                <a:solidFill>
                  <a:schemeClr val="bg1"/>
                </a:solidFill>
              </a:defRPr>
            </a:lvl1pPr>
          </a:lstStyle>
          <a:p>
            <a:r>
              <a:rPr kumimoji="0" lang="en-US" sz="4000" b="1" i="0" u="none" strike="noStrike" kern="1200" cap="none" spc="0" normalizeH="0" baseline="0" noProof="0" dirty="0">
                <a:ln>
                  <a:noFill/>
                </a:ln>
                <a:effectLst/>
                <a:uLnTx/>
                <a:uFillTx/>
              </a:rPr>
              <a:t>Introduction to FHIR</a:t>
            </a:r>
            <a:r>
              <a:rPr kumimoji="0" lang="en-US" sz="4000" b="1" i="0" u="none" strike="noStrike" kern="1200" cap="none" spc="0" normalizeH="0" baseline="30000" noProof="0" dirty="0">
                <a:ln>
                  <a:noFill/>
                </a:ln>
                <a:effectLst/>
                <a:uLnTx/>
                <a:uFillTx/>
              </a:rPr>
              <a:t>®</a:t>
            </a:r>
            <a:r>
              <a:rPr kumimoji="0" lang="en-US" sz="4000" b="1" i="0" u="none" strike="noStrike" kern="1200" cap="none" spc="0" normalizeH="0" baseline="0" noProof="0" dirty="0">
                <a:ln>
                  <a:noFill/>
                </a:ln>
                <a:effectLst/>
                <a:uLnTx/>
                <a:uFillTx/>
              </a:rPr>
              <a:t> for Research</a:t>
            </a:r>
            <a:endParaRPr lang="en-US" sz="3600" dirty="0"/>
          </a:p>
        </p:txBody>
      </p:sp>
      <p:sp>
        <p:nvSpPr>
          <p:cNvPr id="13" name="Text Placeholder 5">
            <a:extLst>
              <a:ext uri="{FF2B5EF4-FFF2-40B4-BE49-F238E27FC236}">
                <a16:creationId xmlns:a16="http://schemas.microsoft.com/office/drawing/2014/main" id="{96E79D00-568A-4C16-A9DF-31FC3455D522}"/>
              </a:ext>
            </a:extLst>
          </p:cNvPr>
          <p:cNvSpPr>
            <a:spLocks noGrp="1"/>
          </p:cNvSpPr>
          <p:nvPr>
            <p:ph type="body" sz="quarter" idx="13"/>
          </p:nvPr>
        </p:nvSpPr>
        <p:spPr>
          <a:xfrm>
            <a:off x="1524000" y="3159913"/>
            <a:ext cx="9144000" cy="1655763"/>
          </a:xfrm>
          <a:prstGeom prst="rect">
            <a:avLst/>
          </a:prstGeom>
        </p:spPr>
        <p:txBody>
          <a:bodyPr lIns="91440" anchor="ctr">
            <a:noAutofit/>
          </a:bodyPr>
          <a:lstStyle>
            <a:lvl1pPr>
              <a:defRPr sz="2800">
                <a:solidFill>
                  <a:schemeClr val="bg1"/>
                </a:solidFill>
              </a:defRPr>
            </a:lvl1pPr>
          </a:lstStyle>
          <a:p>
            <a:pPr marL="0" lvl="0" indent="0">
              <a:spcBef>
                <a:spcPts val="0"/>
              </a:spcBef>
              <a:spcAft>
                <a:spcPts val="0"/>
              </a:spcAft>
              <a:buNone/>
            </a:pPr>
            <a:r>
              <a:rPr lang="en-US" sz="2400"/>
              <a:t>National Institutes of Health (NIH), </a:t>
            </a:r>
          </a:p>
          <a:p>
            <a:pPr marL="0" lvl="0" indent="0">
              <a:spcBef>
                <a:spcPts val="0"/>
              </a:spcBef>
              <a:spcAft>
                <a:spcPts val="0"/>
              </a:spcAft>
              <a:buNone/>
            </a:pPr>
            <a:r>
              <a:rPr lang="en-US" sz="2400"/>
              <a:t>Office of the Director (OD),</a:t>
            </a:r>
          </a:p>
          <a:p>
            <a:pPr marL="0" lvl="0" indent="0">
              <a:spcBef>
                <a:spcPts val="0"/>
              </a:spcBef>
              <a:spcAft>
                <a:spcPts val="0"/>
              </a:spcAft>
              <a:buNone/>
            </a:pPr>
            <a:r>
              <a:rPr lang="en-US" sz="2400"/>
              <a:t>Office of Data Science Strategy (ODSS)</a:t>
            </a:r>
          </a:p>
          <a:p>
            <a:pPr marL="0" lvl="0" indent="0">
              <a:spcBef>
                <a:spcPts val="0"/>
              </a:spcBef>
              <a:spcAft>
                <a:spcPts val="0"/>
              </a:spcAft>
              <a:buNone/>
            </a:pPr>
            <a:endParaRPr lang="en-US" sz="2400"/>
          </a:p>
          <a:p>
            <a:pPr>
              <a:spcBef>
                <a:spcPts val="0"/>
              </a:spcBef>
            </a:pPr>
            <a:r>
              <a:rPr lang="en-US" sz="2400" b="1"/>
              <a:t>May 2, 2023</a:t>
            </a:r>
          </a:p>
          <a:p>
            <a:pPr marL="0" lvl="0" indent="0">
              <a:spcBef>
                <a:spcPts val="0"/>
              </a:spcBef>
              <a:spcAft>
                <a:spcPts val="0"/>
              </a:spcAft>
              <a:buNone/>
            </a:pPr>
            <a:endParaRPr lang="en-US" sz="2400"/>
          </a:p>
          <a:p>
            <a:pPr marL="0" lvl="0" indent="0">
              <a:buNone/>
            </a:pPr>
            <a:endParaRPr lang="en-US" sz="2400"/>
          </a:p>
        </p:txBody>
      </p:sp>
    </p:spTree>
    <p:extLst>
      <p:ext uri="{BB962C8B-B14F-4D97-AF65-F5344CB8AC3E}">
        <p14:creationId xmlns:p14="http://schemas.microsoft.com/office/powerpoint/2010/main" val="452954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D230B-39B9-4401-C486-F39A3E22BD96}"/>
              </a:ext>
            </a:extLst>
          </p:cNvPr>
          <p:cNvSpPr>
            <a:spLocks noGrp="1"/>
          </p:cNvSpPr>
          <p:nvPr>
            <p:ph type="title"/>
          </p:nvPr>
        </p:nvSpPr>
        <p:spPr/>
        <p:txBody>
          <a:bodyPr>
            <a:normAutofit fontScale="90000"/>
          </a:bodyPr>
          <a:lstStyle/>
          <a:p>
            <a:r>
              <a:rPr lang="en-US"/>
              <a:t>Published Research Using FHIR</a:t>
            </a:r>
            <a:r>
              <a:rPr lang="en-US" baseline="30000"/>
              <a:t>®</a:t>
            </a:r>
            <a:r>
              <a:rPr lang="en-US"/>
              <a:t> Examples</a:t>
            </a:r>
          </a:p>
        </p:txBody>
      </p:sp>
      <p:sp>
        <p:nvSpPr>
          <p:cNvPr id="3" name="Content Placeholder 2">
            <a:extLst>
              <a:ext uri="{FF2B5EF4-FFF2-40B4-BE49-F238E27FC236}">
                <a16:creationId xmlns:a16="http://schemas.microsoft.com/office/drawing/2014/main" id="{6B86E847-55F5-29F4-CBD3-EAC9F12E1F0B}"/>
              </a:ext>
            </a:extLst>
          </p:cNvPr>
          <p:cNvSpPr>
            <a:spLocks noGrp="1"/>
          </p:cNvSpPr>
          <p:nvPr>
            <p:ph idx="1"/>
          </p:nvPr>
        </p:nvSpPr>
        <p:spPr/>
        <p:txBody>
          <a:bodyPr>
            <a:normAutofit fontScale="92500"/>
          </a:bodyPr>
          <a:lstStyle/>
          <a:p>
            <a:pPr marL="514350" indent="-514350">
              <a:buFont typeface="+mj-lt"/>
              <a:buAutoNum type="arabicPeriod"/>
            </a:pPr>
            <a:r>
              <a:rPr lang="en-US" sz="2000"/>
              <a:t>Clinical trial case report forms</a:t>
            </a:r>
          </a:p>
          <a:p>
            <a:pPr lvl="1"/>
            <a:r>
              <a:rPr lang="en-US" sz="1400">
                <a:effectLst/>
              </a:rPr>
              <a:t>Cheng, A.C. </a:t>
            </a:r>
            <a:r>
              <a:rPr lang="en-US" sz="1400" i="1">
                <a:effectLst/>
              </a:rPr>
              <a:t>et al.</a:t>
            </a:r>
            <a:r>
              <a:rPr lang="en-US" sz="1400">
                <a:effectLst/>
              </a:rPr>
              <a:t> (2023) ‘Evaluating automated electronic case report form data entry from electronic health records’, </a:t>
            </a:r>
            <a:r>
              <a:rPr lang="en-US" sz="1400" i="1">
                <a:effectLst/>
              </a:rPr>
              <a:t>Journal of Clinical and Translational Science</a:t>
            </a:r>
            <a:r>
              <a:rPr lang="en-US" sz="1400">
                <a:effectLst/>
              </a:rPr>
              <a:t>, 7(1), p. e29. Available at: </a:t>
            </a:r>
            <a:r>
              <a:rPr lang="en-US" sz="1400">
                <a:effectLst/>
                <a:hlinkClick r:id="rId2"/>
              </a:rPr>
              <a:t>https://doi.org/10.1017/cts.2022.514</a:t>
            </a:r>
            <a:r>
              <a:rPr lang="en-US" sz="1400">
                <a:effectLst/>
              </a:rPr>
              <a:t>.</a:t>
            </a:r>
          </a:p>
          <a:p>
            <a:pPr marL="514350" indent="-514350">
              <a:buFont typeface="+mj-lt"/>
              <a:buAutoNum type="arabicPeriod"/>
            </a:pPr>
            <a:r>
              <a:rPr lang="en-US" sz="2000"/>
              <a:t>Portable phenotyping for cohort definition</a:t>
            </a:r>
          </a:p>
          <a:p>
            <a:pPr lvl="1"/>
            <a:r>
              <a:rPr lang="en-US" sz="1400">
                <a:effectLst/>
              </a:rPr>
              <a:t>Brandt, P.S. </a:t>
            </a:r>
            <a:r>
              <a:rPr lang="en-US" sz="1400" i="1">
                <a:effectLst/>
              </a:rPr>
              <a:t>et al.</a:t>
            </a:r>
            <a:r>
              <a:rPr lang="en-US" sz="1400">
                <a:effectLst/>
              </a:rPr>
              <a:t> (2022) ‘Design and validation of a FHIR-based EHR-driven phenotyping toolbox’, </a:t>
            </a:r>
            <a:r>
              <a:rPr lang="en-US" sz="1400" i="1">
                <a:effectLst/>
              </a:rPr>
              <a:t>Journal of the American Medical Informatics Association: JAMIA</a:t>
            </a:r>
            <a:r>
              <a:rPr lang="en-US" sz="1400">
                <a:effectLst/>
              </a:rPr>
              <a:t>, 29(9), pp. 1449–1460. Available at: </a:t>
            </a:r>
            <a:r>
              <a:rPr lang="en-US" sz="1400">
                <a:effectLst/>
                <a:hlinkClick r:id="rId3"/>
              </a:rPr>
              <a:t>https://doi.org/10.1093/jamia/ocac063</a:t>
            </a:r>
            <a:r>
              <a:rPr lang="en-US" sz="1400">
                <a:effectLst/>
              </a:rPr>
              <a:t>.</a:t>
            </a:r>
          </a:p>
          <a:p>
            <a:pPr marL="514350" marR="0" lvl="0" indent="-514350" algn="l" defTabSz="914428"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Integrate patient-reported data </a:t>
            </a:r>
            <a:r>
              <a:rPr lang="en-US" sz="2000">
                <a:solidFill>
                  <a:prstClr val="black"/>
                </a:solidFill>
                <a:latin typeface="Arial" panose="020B0604020202020204"/>
              </a:rPr>
              <a:t>into an EHR</a:t>
            </a:r>
          </a:p>
          <a:p>
            <a:pPr lvl="1">
              <a:spcBef>
                <a:spcPts val="1000"/>
              </a:spcBef>
              <a:defRPr/>
            </a:pPr>
            <a:r>
              <a:rPr lang="en-US" sz="1400" err="1">
                <a:effectLst/>
              </a:rPr>
              <a:t>Lobach</a:t>
            </a:r>
            <a:r>
              <a:rPr lang="en-US" sz="1400">
                <a:effectLst/>
              </a:rPr>
              <a:t>, D.F. </a:t>
            </a:r>
            <a:r>
              <a:rPr lang="en-US" sz="1400" i="1">
                <a:effectLst/>
              </a:rPr>
              <a:t>et al.</a:t>
            </a:r>
            <a:r>
              <a:rPr lang="en-US" sz="1400">
                <a:effectLst/>
              </a:rPr>
              <a:t> (2022) ‘Integrating a Patient Engagement App into an Electronic Health Record-Enabled Workflow Using Interoperability Standards’, </a:t>
            </a:r>
            <a:r>
              <a:rPr lang="en-US" sz="1400" i="1">
                <a:effectLst/>
              </a:rPr>
              <a:t>Applied Clinical Informatics</a:t>
            </a:r>
            <a:r>
              <a:rPr lang="en-US" sz="1400">
                <a:effectLst/>
              </a:rPr>
              <a:t>, 13(5), pp. 1163–1171. Available at: </a:t>
            </a:r>
            <a:r>
              <a:rPr lang="en-US" sz="1400">
                <a:effectLst/>
                <a:hlinkClick r:id="rId4"/>
              </a:rPr>
              <a:t>https://doi.org/10.1055/s-0042-1758736</a:t>
            </a:r>
            <a:r>
              <a:rPr lang="en-US" sz="1400">
                <a:effectLst/>
              </a:rPr>
              <a:t>.</a:t>
            </a:r>
          </a:p>
          <a:p>
            <a:pPr marL="514350" marR="0" lvl="0" indent="-514350" algn="l" defTabSz="914428"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Clinical decision support integration into EHRs</a:t>
            </a:r>
          </a:p>
          <a:p>
            <a:pPr lvl="1">
              <a:spcBef>
                <a:spcPts val="1000"/>
              </a:spcBef>
              <a:defRPr/>
            </a:pPr>
            <a:r>
              <a:rPr lang="en-US" sz="1400">
                <a:effectLst/>
              </a:rPr>
              <a:t>Tarumi, S. </a:t>
            </a:r>
            <a:r>
              <a:rPr lang="en-US" sz="1400" i="1">
                <a:effectLst/>
              </a:rPr>
              <a:t>et al.</a:t>
            </a:r>
            <a:r>
              <a:rPr lang="en-US" sz="1400">
                <a:effectLst/>
              </a:rPr>
              <a:t> (2021) ‘Leveraging Artificial Intelligence to Improve Chronic Disease Care: Methods and Application to Pharmacotherapy Decision Support for Type-2 Diabetes Mellitus’, </a:t>
            </a:r>
            <a:r>
              <a:rPr lang="en-US" sz="1400" i="1">
                <a:effectLst/>
              </a:rPr>
              <a:t>Methods of Information in Medicine</a:t>
            </a:r>
            <a:r>
              <a:rPr lang="en-US" sz="1400">
                <a:effectLst/>
              </a:rPr>
              <a:t>, 60(S 01), pp. e32–e43. Available at: </a:t>
            </a:r>
            <a:r>
              <a:rPr lang="en-US" sz="1400">
                <a:effectLst/>
                <a:hlinkClick r:id="rId5"/>
              </a:rPr>
              <a:t>https://doi.org/10.1055/s-0041-1728757</a:t>
            </a:r>
            <a:r>
              <a:rPr lang="en-US" sz="1400">
                <a:effectLst/>
              </a:rPr>
              <a:t>.</a:t>
            </a:r>
            <a:endParaRPr lang="en-US" sz="1400">
              <a:solidFill>
                <a:prstClr val="black"/>
              </a:solidFill>
              <a:latin typeface="Arial" panose="020B0604020202020204"/>
            </a:endParaRPr>
          </a:p>
          <a:p>
            <a:pPr marL="457214" lvl="1" indent="0">
              <a:spcBef>
                <a:spcPts val="1000"/>
              </a:spcBef>
              <a:buNone/>
              <a:defRPr/>
            </a:pPr>
            <a:endParaRPr lang="en-US" sz="1400">
              <a:solidFill>
                <a:prstClr val="black"/>
              </a:solidFill>
              <a:effectLst/>
              <a:latin typeface="Arial" panose="020B0604020202020204"/>
            </a:endParaRPr>
          </a:p>
          <a:p>
            <a:pPr marL="0" indent="0">
              <a:buNone/>
              <a:defRPr/>
            </a:pPr>
            <a:r>
              <a:rPr lang="en-US" sz="2000">
                <a:solidFill>
                  <a:prstClr val="black"/>
                </a:solidFill>
                <a:effectLst/>
                <a:latin typeface="Arial" panose="020B0604020202020204"/>
              </a:rPr>
              <a:t>Links to references: </a:t>
            </a:r>
            <a:r>
              <a:rPr lang="en-US" sz="2000">
                <a:solidFill>
                  <a:schemeClr val="accent1"/>
                </a:solidFill>
                <a:hlinkClick r:id="rId6">
                  <a:extLst>
                    <a:ext uri="{A12FA001-AC4F-418D-AE19-62706E023703}">
                      <ahyp:hlinkClr xmlns:ahyp="http://schemas.microsoft.com/office/drawing/2018/hyperlinkcolor" val="tx"/>
                    </a:ext>
                  </a:extLst>
                </a:hlinkClick>
              </a:rPr>
              <a:t>https://purl.org/fhir-for-research/2023-05-refs</a:t>
            </a:r>
            <a:endParaRPr lang="en-US" sz="2000">
              <a:effectLst/>
            </a:endParaRPr>
          </a:p>
          <a:p>
            <a:pPr lvl="1">
              <a:spcBef>
                <a:spcPts val="1000"/>
              </a:spcBef>
              <a:defRPr/>
            </a:pPr>
            <a:endParaRPr lang="en-US" sz="1400">
              <a:effectLst/>
            </a:endParaRPr>
          </a:p>
          <a:p>
            <a:pPr marL="971564" lvl="1" indent="-514350">
              <a:spcBef>
                <a:spcPts val="1000"/>
              </a:spcBef>
              <a:buFont typeface="+mj-lt"/>
              <a:buAutoNum type="arabicPeriod"/>
              <a:defRPr/>
            </a:pPr>
            <a:endParaRPr kumimoji="0" lang="en-US" b="0" i="0" u="none" strike="noStrike" kern="1200" cap="none" spc="0" normalizeH="0" baseline="0" noProof="0">
              <a:ln>
                <a:noFill/>
              </a:ln>
              <a:solidFill>
                <a:prstClr val="black"/>
              </a:solidFill>
              <a:effectLst/>
              <a:uLnTx/>
              <a:uFillTx/>
              <a:latin typeface="Arial" panose="020B0604020202020204"/>
              <a:ea typeface="+mn-ea"/>
              <a:cs typeface="+mn-cs"/>
            </a:endParaRPr>
          </a:p>
          <a:p>
            <a:pPr marL="0" indent="0">
              <a:buNone/>
            </a:pPr>
            <a:endParaRPr lang="en-US" sz="1800">
              <a:effectLst/>
            </a:endParaRPr>
          </a:p>
          <a:p>
            <a:pPr marL="514350" indent="-514350">
              <a:buFont typeface="+mj-lt"/>
              <a:buAutoNum type="arabicPeriod"/>
            </a:pPr>
            <a:endParaRPr lang="en-US"/>
          </a:p>
          <a:p>
            <a:pPr marL="514350" indent="-514350">
              <a:buFont typeface="+mj-lt"/>
              <a:buAutoNum type="arabicPeriod"/>
            </a:pPr>
            <a:endParaRPr lang="en-US"/>
          </a:p>
        </p:txBody>
      </p:sp>
    </p:spTree>
    <p:extLst>
      <p:ext uri="{BB962C8B-B14F-4D97-AF65-F5344CB8AC3E}">
        <p14:creationId xmlns:p14="http://schemas.microsoft.com/office/powerpoint/2010/main" val="3393005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DF685-B3CF-19DE-3C53-5B6183BB2588}"/>
              </a:ext>
            </a:extLst>
          </p:cNvPr>
          <p:cNvSpPr>
            <a:spLocks noGrp="1"/>
          </p:cNvSpPr>
          <p:nvPr>
            <p:ph type="title"/>
          </p:nvPr>
        </p:nvSpPr>
        <p:spPr/>
        <p:txBody>
          <a:bodyPr/>
          <a:lstStyle/>
          <a:p>
            <a:r>
              <a:rPr lang="en-US" dirty="0"/>
              <a:t>Clinical Trial Case Report Forms</a:t>
            </a:r>
          </a:p>
        </p:txBody>
      </p:sp>
      <p:sp>
        <p:nvSpPr>
          <p:cNvPr id="3" name="Content Placeholder 2">
            <a:extLst>
              <a:ext uri="{FF2B5EF4-FFF2-40B4-BE49-F238E27FC236}">
                <a16:creationId xmlns:a16="http://schemas.microsoft.com/office/drawing/2014/main" id="{EA4971B0-E333-ED8A-C8FE-507D78206ACA}"/>
              </a:ext>
            </a:extLst>
          </p:cNvPr>
          <p:cNvSpPr>
            <a:spLocks noGrp="1"/>
          </p:cNvSpPr>
          <p:nvPr>
            <p:ph sz="half" idx="1"/>
          </p:nvPr>
        </p:nvSpPr>
        <p:spPr>
          <a:xfrm>
            <a:off x="0" y="1987550"/>
            <a:ext cx="3925229" cy="4351338"/>
          </a:xfrm>
        </p:spPr>
        <p:txBody>
          <a:bodyPr>
            <a:normAutofit/>
          </a:bodyPr>
          <a:lstStyle/>
          <a:p>
            <a:pPr marL="0" indent="0">
              <a:buNone/>
            </a:pPr>
            <a:r>
              <a:rPr lang="en-US" sz="2400"/>
              <a:t>Cheng 2023:</a:t>
            </a:r>
          </a:p>
          <a:p>
            <a:r>
              <a:rPr lang="en-US" sz="2400"/>
              <a:t>EHR to CRF using FHIR</a:t>
            </a:r>
            <a:r>
              <a:rPr lang="en-US" sz="2400" baseline="30000"/>
              <a:t>®</a:t>
            </a:r>
            <a:r>
              <a:rPr lang="en-US" sz="2400"/>
              <a:t> for 40 patients in COVID trial at Vanderbilt</a:t>
            </a:r>
          </a:p>
          <a:p>
            <a:r>
              <a:rPr lang="en-US" sz="2400"/>
              <a:t>FHIR</a:t>
            </a:r>
            <a:r>
              <a:rPr lang="en-US" sz="2400" baseline="30000"/>
              <a:t>®</a:t>
            </a:r>
            <a:r>
              <a:rPr lang="en-US" sz="2400"/>
              <a:t> populated 10,081/11,952 (84%) of values with 89% concordance with human entry (often due to data entry error)</a:t>
            </a:r>
          </a:p>
          <a:p>
            <a:pPr lvl="1"/>
            <a:endParaRPr lang="en-US" sz="2000"/>
          </a:p>
        </p:txBody>
      </p:sp>
      <p:pic>
        <p:nvPicPr>
          <p:cNvPr id="5" name="Content Placeholder 4" descr="Screenshot of Figure 1 from Cheng 2023. This figure depicts a &quot;summary of the data concordance for the first 10 participants&quot; from the clinical trial case report forms that were automatically populated using FHIR. The full citation for this journal article is: Cheng, A.C. et al. (2023) ‘Evaluating automated electronic case report form data entry from electronic health records’, Journal of Clinical and Translational Science, 7(1), p. e29. Available at: https://doi.org/10.1017/cts.2022.514.">
            <a:extLst>
              <a:ext uri="{FF2B5EF4-FFF2-40B4-BE49-F238E27FC236}">
                <a16:creationId xmlns:a16="http://schemas.microsoft.com/office/drawing/2014/main" id="{1E520750-3445-F0C7-5F29-B5D0D8F7E9E4}"/>
              </a:ext>
            </a:extLst>
          </p:cNvPr>
          <p:cNvPicPr>
            <a:picLocks noGrp="1" noChangeAspect="1"/>
          </p:cNvPicPr>
          <p:nvPr>
            <p:ph sz="half" idx="2"/>
          </p:nvPr>
        </p:nvPicPr>
        <p:blipFill>
          <a:blip r:embed="rId2"/>
          <a:stretch>
            <a:fillRect/>
          </a:stretch>
        </p:blipFill>
        <p:spPr>
          <a:xfrm>
            <a:off x="3633978" y="2004679"/>
            <a:ext cx="8525500" cy="3554606"/>
          </a:xfrm>
          <a:prstGeom prst="rect">
            <a:avLst/>
          </a:prstGeom>
        </p:spPr>
      </p:pic>
      <p:sp>
        <p:nvSpPr>
          <p:cNvPr id="6" name="TextBox 5">
            <a:extLst>
              <a:ext uri="{FF2B5EF4-FFF2-40B4-BE49-F238E27FC236}">
                <a16:creationId xmlns:a16="http://schemas.microsoft.com/office/drawing/2014/main" id="{E771B5C9-3F97-DB70-E0F0-0BC3EEE65CA5}"/>
              </a:ext>
            </a:extLst>
          </p:cNvPr>
          <p:cNvSpPr txBox="1"/>
          <p:nvPr/>
        </p:nvSpPr>
        <p:spPr>
          <a:xfrm>
            <a:off x="0" y="6247872"/>
            <a:ext cx="11410122" cy="584775"/>
          </a:xfrm>
          <a:prstGeom prst="rect">
            <a:avLst/>
          </a:prstGeom>
          <a:noFill/>
        </p:spPr>
        <p:txBody>
          <a:bodyPr wrap="square" rtlCol="0">
            <a:spAutoFit/>
          </a:bodyPr>
          <a:lstStyle/>
          <a:p>
            <a:r>
              <a:rPr lang="en-US" sz="1600" dirty="0">
                <a:effectLst/>
              </a:rPr>
              <a:t>Cheng, A.C. </a:t>
            </a:r>
            <a:r>
              <a:rPr lang="en-US" sz="1600" i="1" dirty="0">
                <a:effectLst/>
              </a:rPr>
              <a:t>et al.</a:t>
            </a:r>
            <a:r>
              <a:rPr lang="en-US" sz="1600" dirty="0">
                <a:effectLst/>
              </a:rPr>
              <a:t> (2023) ‘Evaluating automated electronic case report form data entry from electronic health records’, </a:t>
            </a:r>
            <a:r>
              <a:rPr lang="en-US" sz="1600" i="1" dirty="0">
                <a:effectLst/>
              </a:rPr>
              <a:t>Journal of Clinical and Translational Science</a:t>
            </a:r>
            <a:r>
              <a:rPr lang="en-US" sz="1600" dirty="0">
                <a:effectLst/>
              </a:rPr>
              <a:t>, 7(1), p. e29. Available at: </a:t>
            </a:r>
            <a:r>
              <a:rPr lang="en-US" sz="1600" dirty="0">
                <a:effectLst/>
                <a:hlinkClick r:id="rId3"/>
              </a:rPr>
              <a:t>https://doi.org/10.1017/cts.2022.514</a:t>
            </a:r>
            <a:r>
              <a:rPr lang="en-US" sz="1600" dirty="0">
                <a:effectLst/>
              </a:rPr>
              <a:t>.</a:t>
            </a:r>
          </a:p>
        </p:txBody>
      </p:sp>
    </p:spTree>
    <p:extLst>
      <p:ext uri="{BB962C8B-B14F-4D97-AF65-F5344CB8AC3E}">
        <p14:creationId xmlns:p14="http://schemas.microsoft.com/office/powerpoint/2010/main" val="2191704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86C53-1B21-F82D-42A8-6F106CA697C0}"/>
              </a:ext>
            </a:extLst>
          </p:cNvPr>
          <p:cNvSpPr>
            <a:spLocks noGrp="1"/>
          </p:cNvSpPr>
          <p:nvPr>
            <p:ph type="title"/>
          </p:nvPr>
        </p:nvSpPr>
        <p:spPr/>
        <p:txBody>
          <a:bodyPr>
            <a:normAutofit fontScale="90000"/>
          </a:bodyPr>
          <a:lstStyle/>
          <a:p>
            <a:r>
              <a:rPr lang="en-US" dirty="0"/>
              <a:t>Portable Phenotyping for Cohort Definitions</a:t>
            </a:r>
          </a:p>
        </p:txBody>
      </p:sp>
      <p:sp>
        <p:nvSpPr>
          <p:cNvPr id="3" name="Content Placeholder 2">
            <a:extLst>
              <a:ext uri="{FF2B5EF4-FFF2-40B4-BE49-F238E27FC236}">
                <a16:creationId xmlns:a16="http://schemas.microsoft.com/office/drawing/2014/main" id="{53FAC6B0-0A5C-7C66-70EC-661CAA8DF747}"/>
              </a:ext>
            </a:extLst>
          </p:cNvPr>
          <p:cNvSpPr>
            <a:spLocks noGrp="1"/>
          </p:cNvSpPr>
          <p:nvPr>
            <p:ph sz="half" idx="1"/>
          </p:nvPr>
        </p:nvSpPr>
        <p:spPr/>
        <p:txBody>
          <a:bodyPr>
            <a:normAutofit/>
          </a:bodyPr>
          <a:lstStyle/>
          <a:p>
            <a:pPr marL="0" indent="0">
              <a:buNone/>
            </a:pPr>
            <a:r>
              <a:rPr lang="en-US" dirty="0"/>
              <a:t>Brandt 2022:</a:t>
            </a:r>
          </a:p>
          <a:p>
            <a:r>
              <a:rPr lang="en-US" dirty="0"/>
              <a:t>FHIR</a:t>
            </a:r>
            <a:r>
              <a:rPr lang="en-US" sz="2800" baseline="30000" dirty="0"/>
              <a:t>®</a:t>
            </a:r>
            <a:r>
              <a:rPr lang="en-US" dirty="0"/>
              <a:t>/CQL phenotype definitions</a:t>
            </a:r>
          </a:p>
          <a:p>
            <a:r>
              <a:rPr lang="en-US" dirty="0"/>
              <a:t>Validated at 3 institutions (Mayo, Northwestern, Weill Cornell)</a:t>
            </a:r>
          </a:p>
          <a:p>
            <a:pPr lvl="1"/>
            <a:r>
              <a:rPr lang="en-US" dirty="0"/>
              <a:t>Used OMOP with FHIR</a:t>
            </a:r>
            <a:r>
              <a:rPr lang="en-US" baseline="30000" dirty="0"/>
              <a:t>®</a:t>
            </a:r>
            <a:r>
              <a:rPr lang="en-US" dirty="0"/>
              <a:t> /CQL → OMOP query translation tool</a:t>
            </a:r>
          </a:p>
          <a:p>
            <a:pPr lvl="1"/>
            <a:r>
              <a:rPr lang="en-US" dirty="0"/>
              <a:t>Leverages existing FHIR</a:t>
            </a:r>
            <a:r>
              <a:rPr lang="en-US" baseline="30000" dirty="0"/>
              <a:t>® </a:t>
            </a:r>
            <a:r>
              <a:rPr lang="en-US" dirty="0"/>
              <a:t>/CQL → [other] mappings</a:t>
            </a:r>
          </a:p>
        </p:txBody>
      </p:sp>
      <p:pic>
        <p:nvPicPr>
          <p:cNvPr id="10" name="Content Placeholder 9" descr="Screenshot of Figure 5 from Brandt 2022. This figure depicts the experimental architecture used for creating, distributing, and running the computable phoenotype developed by the authors. The full citation for this journal article is: Brandt, P.S. et al. (2022) ‘Design and validation of a FHIR-based EHR-driven phenotyping toolbox’, Journal of the American Medical Informatics Association: JAMIA, 29(9), pp. 1449–1460. Available at: https://doi.org/10.1093/jamia/ocac063.">
            <a:extLst>
              <a:ext uri="{FF2B5EF4-FFF2-40B4-BE49-F238E27FC236}">
                <a16:creationId xmlns:a16="http://schemas.microsoft.com/office/drawing/2014/main" id="{602A2882-7C76-9647-3AAD-610FFA1C223D}"/>
              </a:ext>
            </a:extLst>
          </p:cNvPr>
          <p:cNvPicPr>
            <a:picLocks noGrp="1" noChangeAspect="1"/>
          </p:cNvPicPr>
          <p:nvPr>
            <p:ph sz="half" idx="2"/>
          </p:nvPr>
        </p:nvPicPr>
        <p:blipFill>
          <a:blip r:embed="rId3"/>
          <a:stretch>
            <a:fillRect/>
          </a:stretch>
        </p:blipFill>
        <p:spPr>
          <a:xfrm>
            <a:off x="6172200" y="2533618"/>
            <a:ext cx="5181600" cy="3259202"/>
          </a:xfrm>
          <a:prstGeom prst="rect">
            <a:avLst/>
          </a:prstGeom>
        </p:spPr>
      </p:pic>
      <p:sp>
        <p:nvSpPr>
          <p:cNvPr id="11" name="TextBox 10">
            <a:extLst>
              <a:ext uri="{FF2B5EF4-FFF2-40B4-BE49-F238E27FC236}">
                <a16:creationId xmlns:a16="http://schemas.microsoft.com/office/drawing/2014/main" id="{37B8298B-7973-8A2C-0827-497ED67444A1}"/>
              </a:ext>
            </a:extLst>
          </p:cNvPr>
          <p:cNvSpPr txBox="1"/>
          <p:nvPr/>
        </p:nvSpPr>
        <p:spPr>
          <a:xfrm>
            <a:off x="8642195" y="5750480"/>
            <a:ext cx="2955073" cy="369332"/>
          </a:xfrm>
          <a:prstGeom prst="rect">
            <a:avLst/>
          </a:prstGeom>
          <a:solidFill>
            <a:schemeClr val="bg1"/>
          </a:solidFill>
        </p:spPr>
        <p:txBody>
          <a:bodyPr wrap="square" rtlCol="0">
            <a:spAutoFit/>
          </a:bodyPr>
          <a:lstStyle/>
          <a:p>
            <a:pPr algn="ctr"/>
            <a:r>
              <a:rPr lang="en-US"/>
              <a:t>(enlarged on next slide)</a:t>
            </a:r>
          </a:p>
        </p:txBody>
      </p:sp>
      <p:sp>
        <p:nvSpPr>
          <p:cNvPr id="5" name="TextBox 4" descr="Screenshot of Figure 5 from Brandt 2022. This figure depicts the experimental architecutre used for creating, distributing, and running the computable phoenotype developed by the authors. The full citation for this journal article is: Brandt, P.S. et al. (2022) ‘Design and validation of a FHIR-based EHR-driven phenotyping toolbox’, Journal of the American Medical Informatics Association: JAMIA, 29(9), pp. 1449–1460. Available at: https://doi.org/10.1093/jamia/ocac063.">
            <a:extLst>
              <a:ext uri="{FF2B5EF4-FFF2-40B4-BE49-F238E27FC236}">
                <a16:creationId xmlns:a16="http://schemas.microsoft.com/office/drawing/2014/main" id="{BA814BFB-2C63-AE14-32EB-189EF3FB533F}"/>
              </a:ext>
            </a:extLst>
          </p:cNvPr>
          <p:cNvSpPr txBox="1"/>
          <p:nvPr/>
        </p:nvSpPr>
        <p:spPr>
          <a:xfrm>
            <a:off x="-543340" y="6338888"/>
            <a:ext cx="12735339" cy="584775"/>
          </a:xfrm>
          <a:prstGeom prst="rect">
            <a:avLst/>
          </a:prstGeom>
          <a:noFill/>
        </p:spPr>
        <p:txBody>
          <a:bodyPr wrap="square">
            <a:spAutoFit/>
          </a:bodyPr>
          <a:lstStyle/>
          <a:p>
            <a:pPr lvl="1"/>
            <a:r>
              <a:rPr lang="en-US" sz="1600" dirty="0">
                <a:effectLst/>
              </a:rPr>
              <a:t>Brandt, P.S. </a:t>
            </a:r>
            <a:r>
              <a:rPr lang="en-US" sz="1600" i="1" dirty="0">
                <a:effectLst/>
              </a:rPr>
              <a:t>et al.</a:t>
            </a:r>
            <a:r>
              <a:rPr lang="en-US" sz="1600" dirty="0">
                <a:effectLst/>
              </a:rPr>
              <a:t> (2022) ‘Design and validation of a FHIR-based EHR-driven phenotyping toolbox’, </a:t>
            </a:r>
            <a:r>
              <a:rPr lang="en-US" sz="1600" i="1" dirty="0">
                <a:effectLst/>
              </a:rPr>
              <a:t>Journal of the American Medical Informatics Association: JAMIA</a:t>
            </a:r>
            <a:r>
              <a:rPr lang="en-US" sz="1600" dirty="0">
                <a:effectLst/>
              </a:rPr>
              <a:t>, 29(9), pp. 1449–1460. Available at: </a:t>
            </a:r>
            <a:r>
              <a:rPr lang="en-US" sz="1600" dirty="0">
                <a:effectLst/>
                <a:hlinkClick r:id="rId4"/>
              </a:rPr>
              <a:t>https://doi.org/10.1093/jamia/ocac063</a:t>
            </a:r>
            <a:r>
              <a:rPr lang="en-US" sz="1600" dirty="0">
                <a:effectLst/>
              </a:rPr>
              <a:t>.</a:t>
            </a:r>
          </a:p>
        </p:txBody>
      </p:sp>
    </p:spTree>
    <p:extLst>
      <p:ext uri="{BB962C8B-B14F-4D97-AF65-F5344CB8AC3E}">
        <p14:creationId xmlns:p14="http://schemas.microsoft.com/office/powerpoint/2010/main" val="3585730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rger version of the screenshot of Figure 5 from Brandt 2022 displayed on the previous slide.&#10;&#10;This figure depicts the experimental architecture used for creating, distributing, and running the computable phoenotype developed by the authors. The full citation for this journal article is: Brandt, P.S. et al. (2022) ‘Design and validation of a FHIR-based EHR-driven phenotyping toolbox’, Journal of the American Medical Informatics Association: JAMIA, 29(9), pp. 1449–1460. Available at: https://doi.org/10.1093/jamia/ocac063.">
            <a:extLst>
              <a:ext uri="{FF2B5EF4-FFF2-40B4-BE49-F238E27FC236}">
                <a16:creationId xmlns:a16="http://schemas.microsoft.com/office/drawing/2014/main" id="{63659F5C-B206-F80B-9B8C-982238BF4D92}"/>
              </a:ext>
            </a:extLst>
          </p:cNvPr>
          <p:cNvPicPr>
            <a:picLocks noChangeAspect="1"/>
          </p:cNvPicPr>
          <p:nvPr/>
        </p:nvPicPr>
        <p:blipFill>
          <a:blip r:embed="rId2"/>
          <a:stretch>
            <a:fillRect/>
          </a:stretch>
        </p:blipFill>
        <p:spPr>
          <a:xfrm>
            <a:off x="459059" y="0"/>
            <a:ext cx="10894741" cy="6852742"/>
          </a:xfrm>
          <a:prstGeom prst="rect">
            <a:avLst/>
          </a:prstGeom>
        </p:spPr>
      </p:pic>
      <p:sp>
        <p:nvSpPr>
          <p:cNvPr id="8" name="Title 7">
            <a:extLst>
              <a:ext uri="{FF2B5EF4-FFF2-40B4-BE49-F238E27FC236}">
                <a16:creationId xmlns:a16="http://schemas.microsoft.com/office/drawing/2014/main" id="{8A86FB78-2EB0-F97E-C02C-C2EB93012395}"/>
              </a:ext>
            </a:extLst>
          </p:cNvPr>
          <p:cNvSpPr txBox="1">
            <a:spLocks noGrp="1"/>
          </p:cNvSpPr>
          <p:nvPr>
            <p:ph type="title" idx="4294967295"/>
          </p:nvPr>
        </p:nvSpPr>
        <p:spPr>
          <a:xfrm>
            <a:off x="18585" y="6483410"/>
            <a:ext cx="1639229" cy="369332"/>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Brandt 2022</a:t>
            </a:r>
          </a:p>
        </p:txBody>
      </p:sp>
    </p:spTree>
    <p:extLst>
      <p:ext uri="{BB962C8B-B14F-4D97-AF65-F5344CB8AC3E}">
        <p14:creationId xmlns:p14="http://schemas.microsoft.com/office/powerpoint/2010/main" val="1519533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91563-3B17-403B-FA05-0C2E8D190126}"/>
              </a:ext>
            </a:extLst>
          </p:cNvPr>
          <p:cNvSpPr>
            <a:spLocks noGrp="1"/>
          </p:cNvSpPr>
          <p:nvPr>
            <p:ph type="title"/>
          </p:nvPr>
        </p:nvSpPr>
        <p:spPr/>
        <p:txBody>
          <a:bodyPr/>
          <a:lstStyle/>
          <a:p>
            <a:r>
              <a:rPr lang="en-US" dirty="0"/>
              <a:t>Integrate Patient-Reported Data</a:t>
            </a:r>
          </a:p>
        </p:txBody>
      </p:sp>
      <p:sp>
        <p:nvSpPr>
          <p:cNvPr id="3" name="Content Placeholder 2">
            <a:extLst>
              <a:ext uri="{FF2B5EF4-FFF2-40B4-BE49-F238E27FC236}">
                <a16:creationId xmlns:a16="http://schemas.microsoft.com/office/drawing/2014/main" id="{6BF91168-B871-8D84-B2AF-4A4EBDAF4888}"/>
              </a:ext>
            </a:extLst>
          </p:cNvPr>
          <p:cNvSpPr>
            <a:spLocks noGrp="1"/>
          </p:cNvSpPr>
          <p:nvPr>
            <p:ph sz="half" idx="1"/>
          </p:nvPr>
        </p:nvSpPr>
        <p:spPr/>
        <p:txBody>
          <a:bodyPr/>
          <a:lstStyle/>
          <a:p>
            <a:pPr marL="0" indent="0">
              <a:buNone/>
            </a:pPr>
            <a:r>
              <a:rPr lang="en-US" err="1"/>
              <a:t>Lobach</a:t>
            </a:r>
            <a:r>
              <a:rPr lang="en-US"/>
              <a:t> 2022:</a:t>
            </a:r>
          </a:p>
          <a:p>
            <a:r>
              <a:rPr lang="en-US"/>
              <a:t>Integrated patient mobile application for COVD-19 symptom tracking with Yale EHR</a:t>
            </a:r>
          </a:p>
          <a:p>
            <a:r>
              <a:rPr lang="en-US"/>
              <a:t>Successfully recorded patient-reported data (e.g. oxygen saturation) into EHR</a:t>
            </a:r>
          </a:p>
          <a:p>
            <a:r>
              <a:rPr lang="en-US"/>
              <a:t>Paper discusses IT challenges and their solutions</a:t>
            </a:r>
          </a:p>
          <a:p>
            <a:endParaRPr lang="en-US"/>
          </a:p>
        </p:txBody>
      </p:sp>
      <p:pic>
        <p:nvPicPr>
          <p:cNvPr id="5" name="Content Placeholder 6" descr="Screenshot of Figure 2 from Lobach 2022. This figure depicts the “COVID-19 Tracker App Component for Patients”, including form fields for the patient to fill in like “What is your temperature?” and “What is your Oxygen Saturation with your oxygen on at rest?”. The full citation for this journal article is: Lobach, D.F. et al. (2022) ‘Integrating a Patient Engagement App into an Electronic Health Record-Enabled Workflow Using Interoperability Standards’, Applied Clinical Informatics, 13(5), pp. 1163–1171. Available at: https://doi.org/10.1055/s-0042-1758736.">
            <a:extLst>
              <a:ext uri="{FF2B5EF4-FFF2-40B4-BE49-F238E27FC236}">
                <a16:creationId xmlns:a16="http://schemas.microsoft.com/office/drawing/2014/main" id="{5AD54715-112B-C4E3-D6A6-4A7A08449668}"/>
              </a:ext>
            </a:extLst>
          </p:cNvPr>
          <p:cNvPicPr>
            <a:picLocks noGrp="1" noChangeAspect="1"/>
          </p:cNvPicPr>
          <p:nvPr>
            <p:ph sz="half" idx="2"/>
          </p:nvPr>
        </p:nvPicPr>
        <p:blipFill>
          <a:blip r:embed="rId2"/>
          <a:stretch>
            <a:fillRect/>
          </a:stretch>
        </p:blipFill>
        <p:spPr>
          <a:xfrm>
            <a:off x="7340877" y="1987550"/>
            <a:ext cx="2844245" cy="4351338"/>
          </a:xfrm>
          <a:prstGeom prst="rect">
            <a:avLst/>
          </a:prstGeom>
        </p:spPr>
      </p:pic>
      <p:sp>
        <p:nvSpPr>
          <p:cNvPr id="8" name="TextBox 7">
            <a:extLst>
              <a:ext uri="{FF2B5EF4-FFF2-40B4-BE49-F238E27FC236}">
                <a16:creationId xmlns:a16="http://schemas.microsoft.com/office/drawing/2014/main" id="{3872F996-C6EB-8824-DE0D-B27C9A068C04}"/>
              </a:ext>
            </a:extLst>
          </p:cNvPr>
          <p:cNvSpPr txBox="1"/>
          <p:nvPr/>
        </p:nvSpPr>
        <p:spPr>
          <a:xfrm>
            <a:off x="0" y="6338888"/>
            <a:ext cx="12037887" cy="523220"/>
          </a:xfrm>
          <a:prstGeom prst="rect">
            <a:avLst/>
          </a:prstGeom>
          <a:noFill/>
        </p:spPr>
        <p:txBody>
          <a:bodyPr wrap="square">
            <a:spAutoFit/>
          </a:bodyPr>
          <a:lstStyle/>
          <a:p>
            <a:pPr>
              <a:spcBef>
                <a:spcPts val="1000"/>
              </a:spcBef>
              <a:defRPr/>
            </a:pPr>
            <a:r>
              <a:rPr lang="en-US" sz="1400" dirty="0" err="1">
                <a:effectLst/>
              </a:rPr>
              <a:t>Lobach</a:t>
            </a:r>
            <a:r>
              <a:rPr lang="en-US" sz="1400" dirty="0">
                <a:effectLst/>
              </a:rPr>
              <a:t>, D.F. </a:t>
            </a:r>
            <a:r>
              <a:rPr lang="en-US" sz="1400" i="1" dirty="0">
                <a:effectLst/>
              </a:rPr>
              <a:t>et al.</a:t>
            </a:r>
            <a:r>
              <a:rPr lang="en-US" sz="1400" dirty="0">
                <a:effectLst/>
              </a:rPr>
              <a:t> (2022) ‘Integrating a Patient Engagement App into an Electronic Health Record-Enabled Workflow Using Interoperability Standards’, </a:t>
            </a:r>
            <a:r>
              <a:rPr lang="en-US" sz="1400" i="1" dirty="0">
                <a:effectLst/>
              </a:rPr>
              <a:t>Applied Clinical Informatics</a:t>
            </a:r>
            <a:r>
              <a:rPr lang="en-US" sz="1400" dirty="0">
                <a:effectLst/>
              </a:rPr>
              <a:t>, 13(5), pp. 1163–1171. Available at: </a:t>
            </a:r>
            <a:r>
              <a:rPr lang="en-US" sz="1400" dirty="0">
                <a:effectLst/>
                <a:hlinkClick r:id="rId3"/>
              </a:rPr>
              <a:t>https://doi.org/10.1055/s-0042-1758736</a:t>
            </a:r>
            <a:r>
              <a:rPr lang="en-US" sz="1400" dirty="0">
                <a:effectLst/>
              </a:rPr>
              <a:t>.</a:t>
            </a:r>
          </a:p>
        </p:txBody>
      </p:sp>
    </p:spTree>
    <p:extLst>
      <p:ext uri="{BB962C8B-B14F-4D97-AF65-F5344CB8AC3E}">
        <p14:creationId xmlns:p14="http://schemas.microsoft.com/office/powerpoint/2010/main" val="2963377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00604-9384-E00F-B084-31854ADACD0F}"/>
              </a:ext>
            </a:extLst>
          </p:cNvPr>
          <p:cNvSpPr>
            <a:spLocks noGrp="1"/>
          </p:cNvSpPr>
          <p:nvPr>
            <p:ph type="title"/>
          </p:nvPr>
        </p:nvSpPr>
        <p:spPr/>
        <p:txBody>
          <a:bodyPr/>
          <a:lstStyle/>
          <a:p>
            <a:r>
              <a:rPr lang="en-US"/>
              <a:t>Clinical Decision Support (CDS)</a:t>
            </a:r>
          </a:p>
        </p:txBody>
      </p:sp>
      <p:sp>
        <p:nvSpPr>
          <p:cNvPr id="3" name="Content Placeholder 2">
            <a:extLst>
              <a:ext uri="{FF2B5EF4-FFF2-40B4-BE49-F238E27FC236}">
                <a16:creationId xmlns:a16="http://schemas.microsoft.com/office/drawing/2014/main" id="{DEE5CAC0-B7A2-9A0A-F2E6-03BB41EBE38F}"/>
              </a:ext>
            </a:extLst>
          </p:cNvPr>
          <p:cNvSpPr>
            <a:spLocks noGrp="1"/>
          </p:cNvSpPr>
          <p:nvPr>
            <p:ph sz="half" idx="1"/>
          </p:nvPr>
        </p:nvSpPr>
        <p:spPr>
          <a:xfrm>
            <a:off x="838199" y="1987550"/>
            <a:ext cx="10379529" cy="4351338"/>
          </a:xfrm>
        </p:spPr>
        <p:txBody>
          <a:bodyPr>
            <a:normAutofit/>
          </a:bodyPr>
          <a:lstStyle/>
          <a:p>
            <a:pPr marL="0" indent="0">
              <a:buNone/>
            </a:pPr>
            <a:r>
              <a:rPr lang="en-US"/>
              <a:t>Tarumi 2021:</a:t>
            </a:r>
          </a:p>
          <a:p>
            <a:r>
              <a:rPr lang="en-US"/>
              <a:t>AI predicted likelihood of alternate treatment strategy success for T2DM</a:t>
            </a:r>
          </a:p>
          <a:p>
            <a:r>
              <a:rPr lang="en-US"/>
              <a:t>CDS recommendations provided via SMART on FHIR</a:t>
            </a:r>
            <a:r>
              <a:rPr lang="en-US" baseline="30000"/>
              <a:t>®</a:t>
            </a:r>
            <a:r>
              <a:rPr lang="en-US"/>
              <a:t> integration with EHR (Univ. of Utah)</a:t>
            </a:r>
          </a:p>
          <a:p>
            <a:endParaRPr lang="en-US"/>
          </a:p>
        </p:txBody>
      </p:sp>
      <p:sp>
        <p:nvSpPr>
          <p:cNvPr id="6" name="TextBox 5">
            <a:extLst>
              <a:ext uri="{FF2B5EF4-FFF2-40B4-BE49-F238E27FC236}">
                <a16:creationId xmlns:a16="http://schemas.microsoft.com/office/drawing/2014/main" id="{AF11037C-8E0B-F6E8-DCE9-09B1A82C3736}"/>
              </a:ext>
            </a:extLst>
          </p:cNvPr>
          <p:cNvSpPr txBox="1"/>
          <p:nvPr/>
        </p:nvSpPr>
        <p:spPr>
          <a:xfrm>
            <a:off x="974272" y="4589164"/>
            <a:ext cx="3563796" cy="369332"/>
          </a:xfrm>
          <a:prstGeom prst="rect">
            <a:avLst/>
          </a:prstGeom>
          <a:noFill/>
        </p:spPr>
        <p:txBody>
          <a:bodyPr wrap="none" rtlCol="0">
            <a:spAutoFit/>
          </a:bodyPr>
          <a:lstStyle/>
          <a:p>
            <a:r>
              <a:rPr lang="en-US"/>
              <a:t>T2DM = type-2 diabetes mellitus </a:t>
            </a:r>
          </a:p>
        </p:txBody>
      </p:sp>
      <p:sp>
        <p:nvSpPr>
          <p:cNvPr id="5" name="TextBox 4">
            <a:extLst>
              <a:ext uri="{FF2B5EF4-FFF2-40B4-BE49-F238E27FC236}">
                <a16:creationId xmlns:a16="http://schemas.microsoft.com/office/drawing/2014/main" id="{90F70BBD-160B-B50A-75FF-1D82597BB401}"/>
              </a:ext>
            </a:extLst>
          </p:cNvPr>
          <p:cNvSpPr txBox="1"/>
          <p:nvPr/>
        </p:nvSpPr>
        <p:spPr>
          <a:xfrm>
            <a:off x="-58390" y="6334780"/>
            <a:ext cx="12172706" cy="523220"/>
          </a:xfrm>
          <a:prstGeom prst="rect">
            <a:avLst/>
          </a:prstGeom>
          <a:noFill/>
        </p:spPr>
        <p:txBody>
          <a:bodyPr wrap="square">
            <a:spAutoFit/>
          </a:bodyPr>
          <a:lstStyle/>
          <a:p>
            <a:pPr>
              <a:spcBef>
                <a:spcPts val="1000"/>
              </a:spcBef>
              <a:defRPr/>
            </a:pPr>
            <a:r>
              <a:rPr lang="en-US" sz="1400" dirty="0">
                <a:effectLst/>
              </a:rPr>
              <a:t>Tarumi, S. </a:t>
            </a:r>
            <a:r>
              <a:rPr lang="en-US" sz="1400" i="1" dirty="0">
                <a:effectLst/>
              </a:rPr>
              <a:t>et al.</a:t>
            </a:r>
            <a:r>
              <a:rPr lang="en-US" sz="1400" dirty="0">
                <a:effectLst/>
              </a:rPr>
              <a:t> (2021) ‘Leveraging Artificial Intelligence to Improve Chronic Disease Care: Methods and Application to Pharmacotherapy Decision Support for Type-2 Diabetes Mellitus’, </a:t>
            </a:r>
            <a:r>
              <a:rPr lang="en-US" sz="1400" i="1" dirty="0">
                <a:effectLst/>
              </a:rPr>
              <a:t>Methods of Information in Medicine</a:t>
            </a:r>
            <a:r>
              <a:rPr lang="en-US" sz="1400" dirty="0">
                <a:effectLst/>
              </a:rPr>
              <a:t>, 60(S 01), pp. e32–e43. Available at: </a:t>
            </a:r>
            <a:r>
              <a:rPr lang="en-US" sz="1400" dirty="0">
                <a:effectLst/>
                <a:hlinkClick r:id="rId2"/>
              </a:rPr>
              <a:t>https://doi.org/10.1055/s-0041-1728757</a:t>
            </a:r>
            <a:r>
              <a:rPr lang="en-US" sz="1400" dirty="0">
                <a:effectLst/>
              </a:rPr>
              <a:t>.</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2407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172AC-7259-6F8D-C659-89CD20ACFFBA}"/>
              </a:ext>
            </a:extLst>
          </p:cNvPr>
          <p:cNvSpPr txBox="1">
            <a:spLocks noGrp="1"/>
          </p:cNvSpPr>
          <p:nvPr>
            <p:ph type="title" idx="4294967295"/>
          </p:nvPr>
        </p:nvSpPr>
        <p:spPr>
          <a:xfrm>
            <a:off x="0" y="6596390"/>
            <a:ext cx="12172706" cy="2616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n-ea"/>
                <a:cs typeface="+mn-cs"/>
              </a:rPr>
              <a:t>Tarumi 2021</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descr="Screenshot of Figure 8 from Tarumi 2021. This figure depicts the “options comparison tab” from the clinical decision support tool for type 2 diabetes developed in the study. The full citation for this journal article is: Tarumi, S. et al. (2021) ‘Leveraging Artificial Intelligence to Improve Chronic Disease Care: Methods and Application to Pharmacotherapy Decision Support for Type-2 Diabetes Mellitus’, Methods of Information in Medicine, 60(S 01), pp. e32–e43. Available at: https://doi.org/10.1055/s-0041-1728757.">
            <a:extLst>
              <a:ext uri="{FF2B5EF4-FFF2-40B4-BE49-F238E27FC236}">
                <a16:creationId xmlns:a16="http://schemas.microsoft.com/office/drawing/2014/main" id="{6ED391DD-3CC6-543E-9C0E-B82BC38A5D08}"/>
              </a:ext>
            </a:extLst>
          </p:cNvPr>
          <p:cNvPicPr>
            <a:picLocks noChangeAspect="1"/>
          </p:cNvPicPr>
          <p:nvPr/>
        </p:nvPicPr>
        <p:blipFill>
          <a:blip r:embed="rId3"/>
          <a:stretch>
            <a:fillRect/>
          </a:stretch>
        </p:blipFill>
        <p:spPr>
          <a:xfrm>
            <a:off x="0" y="-1"/>
            <a:ext cx="12014828" cy="6467707"/>
          </a:xfrm>
          <a:prstGeom prst="rect">
            <a:avLst/>
          </a:prstGeom>
        </p:spPr>
      </p:pic>
    </p:spTree>
    <p:extLst>
      <p:ext uri="{BB962C8B-B14F-4D97-AF65-F5344CB8AC3E}">
        <p14:creationId xmlns:p14="http://schemas.microsoft.com/office/powerpoint/2010/main" val="2675076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622D17-59AD-569B-3FBF-2063A7E4A393}"/>
              </a:ext>
            </a:extLst>
          </p:cNvPr>
          <p:cNvSpPr>
            <a:spLocks noGrp="1"/>
          </p:cNvSpPr>
          <p:nvPr>
            <p:ph type="title"/>
          </p:nvPr>
        </p:nvSpPr>
        <p:spPr/>
        <p:txBody>
          <a:bodyPr/>
          <a:lstStyle/>
          <a:p>
            <a:r>
              <a:rPr lang="en-US"/>
              <a:t>Additional References of Interest</a:t>
            </a:r>
          </a:p>
        </p:txBody>
      </p:sp>
      <p:sp>
        <p:nvSpPr>
          <p:cNvPr id="6" name="Content Placeholder 5">
            <a:extLst>
              <a:ext uri="{FF2B5EF4-FFF2-40B4-BE49-F238E27FC236}">
                <a16:creationId xmlns:a16="http://schemas.microsoft.com/office/drawing/2014/main" id="{68906B94-743D-0FE4-B882-2FE4D6E3FC77}"/>
              </a:ext>
            </a:extLst>
          </p:cNvPr>
          <p:cNvSpPr>
            <a:spLocks noGrp="1"/>
          </p:cNvSpPr>
          <p:nvPr>
            <p:ph idx="1"/>
          </p:nvPr>
        </p:nvSpPr>
        <p:spPr/>
        <p:txBody>
          <a:bodyPr>
            <a:normAutofit fontScale="70000" lnSpcReduction="20000"/>
          </a:bodyPr>
          <a:lstStyle/>
          <a:p>
            <a:pPr>
              <a:lnSpc>
                <a:spcPct val="120000"/>
              </a:lnSpc>
            </a:pPr>
            <a:r>
              <a:rPr lang="en-US" b="1"/>
              <a:t>Clinical trial case report forms: </a:t>
            </a:r>
            <a:r>
              <a:rPr lang="en-US" sz="2800" err="1">
                <a:effectLst/>
              </a:rPr>
              <a:t>Zong</a:t>
            </a:r>
            <a:r>
              <a:rPr lang="en-US" sz="2800">
                <a:effectLst/>
              </a:rPr>
              <a:t>, N. </a:t>
            </a:r>
            <a:r>
              <a:rPr lang="en-US" sz="2800" i="1">
                <a:effectLst/>
              </a:rPr>
              <a:t>et al.</a:t>
            </a:r>
            <a:r>
              <a:rPr lang="en-US" sz="2800">
                <a:effectLst/>
              </a:rPr>
              <a:t> (2021) ‘Modeling cancer clinical trials using HL7 FHIR to support downstream applications: A case study with colorectal cancer data’, </a:t>
            </a:r>
            <a:r>
              <a:rPr lang="en-US" sz="2800" i="1">
                <a:effectLst/>
              </a:rPr>
              <a:t>International Journal of Medical Informatics</a:t>
            </a:r>
            <a:r>
              <a:rPr lang="en-US" sz="2800">
                <a:effectLst/>
              </a:rPr>
              <a:t>, 145, p. 104308. Available at: </a:t>
            </a:r>
            <a:r>
              <a:rPr lang="en-US" sz="2800">
                <a:effectLst/>
                <a:hlinkClick r:id="rId2"/>
              </a:rPr>
              <a:t>https://doi.org/10.1016/j.ijmedinf.2020.104308</a:t>
            </a:r>
            <a:r>
              <a:rPr lang="en-US" sz="2800">
                <a:effectLst/>
              </a:rPr>
              <a:t>.</a:t>
            </a:r>
          </a:p>
          <a:p>
            <a:pPr>
              <a:lnSpc>
                <a:spcPct val="120000"/>
              </a:lnSpc>
            </a:pPr>
            <a:r>
              <a:rPr lang="en-US" b="1"/>
              <a:t>Patient data: </a:t>
            </a:r>
            <a:r>
              <a:rPr lang="en-US">
                <a:effectLst/>
              </a:rPr>
              <a:t>Wesley, D.B. </a:t>
            </a:r>
            <a:r>
              <a:rPr lang="en-US" i="1">
                <a:effectLst/>
              </a:rPr>
              <a:t>et al.</a:t>
            </a:r>
            <a:r>
              <a:rPr lang="en-US">
                <a:effectLst/>
              </a:rPr>
              <a:t> (2021) ‘A novel application of SMART on FHIR architecture for interoperable and scalable integration of patient-reported outcome data with electronic health records’, </a:t>
            </a:r>
            <a:r>
              <a:rPr lang="en-US" i="1">
                <a:effectLst/>
              </a:rPr>
              <a:t>Journal of the American Medical Informatics Association : JAMIA</a:t>
            </a:r>
            <a:r>
              <a:rPr lang="en-US">
                <a:effectLst/>
              </a:rPr>
              <a:t>, 28(10), pp. 2220–2225. Available at: </a:t>
            </a:r>
            <a:r>
              <a:rPr lang="en-US">
                <a:effectLst/>
                <a:hlinkClick r:id="rId3"/>
              </a:rPr>
              <a:t>https://doi.org/10.1093/jamia/ocab110</a:t>
            </a:r>
            <a:r>
              <a:rPr lang="en-US">
                <a:effectLst/>
              </a:rPr>
              <a:t>.</a:t>
            </a:r>
          </a:p>
          <a:p>
            <a:pPr>
              <a:lnSpc>
                <a:spcPct val="120000"/>
              </a:lnSpc>
            </a:pPr>
            <a:r>
              <a:rPr lang="en-US" b="1">
                <a:effectLst/>
              </a:rPr>
              <a:t>CDS using FHIR</a:t>
            </a:r>
            <a:r>
              <a:rPr lang="en-US" b="1" baseline="30000">
                <a:effectLst/>
              </a:rPr>
              <a:t>®</a:t>
            </a:r>
            <a:r>
              <a:rPr lang="en-US" b="1">
                <a:effectLst/>
              </a:rPr>
              <a:t> (review):</a:t>
            </a:r>
            <a:r>
              <a:rPr lang="en-US">
                <a:effectLst/>
              </a:rPr>
              <a:t> Strasberg, H.R. </a:t>
            </a:r>
            <a:r>
              <a:rPr lang="en-US" i="1">
                <a:effectLst/>
              </a:rPr>
              <a:t>et al.</a:t>
            </a:r>
            <a:r>
              <a:rPr lang="en-US">
                <a:effectLst/>
              </a:rPr>
              <a:t> (2021) ‘Contemporary clinical decision support standards using Health Level Seven International Fast Healthcare Interoperability Resources’, </a:t>
            </a:r>
            <a:r>
              <a:rPr lang="en-US" i="1">
                <a:effectLst/>
              </a:rPr>
              <a:t>Journal of the American Medical Informatics Association : JAMIA</a:t>
            </a:r>
            <a:r>
              <a:rPr lang="en-US">
                <a:effectLst/>
              </a:rPr>
              <a:t>, 28(8), pp. 1796–1806. Available at: </a:t>
            </a:r>
            <a:r>
              <a:rPr lang="en-US">
                <a:effectLst/>
                <a:hlinkClick r:id="rId4"/>
              </a:rPr>
              <a:t>https://doi.org/10.1093/jamia/ocab070</a:t>
            </a:r>
            <a:r>
              <a:rPr lang="en-US">
                <a:effectLst/>
              </a:rPr>
              <a:t>.</a:t>
            </a:r>
            <a:endParaRPr lang="en-US" b="1"/>
          </a:p>
          <a:p>
            <a:pPr>
              <a:lnSpc>
                <a:spcPct val="120000"/>
              </a:lnSpc>
            </a:pPr>
            <a:endParaRPr lang="en-US"/>
          </a:p>
        </p:txBody>
      </p:sp>
    </p:spTree>
    <p:extLst>
      <p:ext uri="{BB962C8B-B14F-4D97-AF65-F5344CB8AC3E}">
        <p14:creationId xmlns:p14="http://schemas.microsoft.com/office/powerpoint/2010/main" val="2481323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63728-CFCD-7624-DF96-0B0D37672957}"/>
              </a:ext>
            </a:extLst>
          </p:cNvPr>
          <p:cNvSpPr>
            <a:spLocks noGrp="1"/>
          </p:cNvSpPr>
          <p:nvPr>
            <p:ph type="title"/>
          </p:nvPr>
        </p:nvSpPr>
        <p:spPr/>
        <p:txBody>
          <a:bodyPr/>
          <a:lstStyle/>
          <a:p>
            <a:r>
              <a:rPr lang="en-US"/>
              <a:t>All References:</a:t>
            </a:r>
          </a:p>
        </p:txBody>
      </p:sp>
      <p:sp>
        <p:nvSpPr>
          <p:cNvPr id="3" name="Content Placeholder 2">
            <a:extLst>
              <a:ext uri="{FF2B5EF4-FFF2-40B4-BE49-F238E27FC236}">
                <a16:creationId xmlns:a16="http://schemas.microsoft.com/office/drawing/2014/main" id="{CD40E0D6-D2CD-CF75-76AE-66D8CBC8CAE4}"/>
              </a:ext>
            </a:extLst>
          </p:cNvPr>
          <p:cNvSpPr>
            <a:spLocks noGrp="1"/>
          </p:cNvSpPr>
          <p:nvPr>
            <p:ph idx="1"/>
          </p:nvPr>
        </p:nvSpPr>
        <p:spPr/>
        <p:txBody>
          <a:bodyPr>
            <a:normAutofit/>
          </a:bodyPr>
          <a:lstStyle/>
          <a:p>
            <a:pPr marL="0" indent="0" algn="ctr">
              <a:buNone/>
            </a:pPr>
            <a:r>
              <a:rPr lang="en-US" sz="4000" dirty="0">
                <a:solidFill>
                  <a:schemeClr val="accent1"/>
                </a:solidFill>
                <a:hlinkClick r:id="rId2">
                  <a:extLst>
                    <a:ext uri="{A12FA001-AC4F-418D-AE19-62706E023703}">
                      <ahyp:hlinkClr xmlns:ahyp="http://schemas.microsoft.com/office/drawing/2018/hyperlinkcolor" val="tx"/>
                    </a:ext>
                  </a:extLst>
                </a:hlinkClick>
              </a:rPr>
              <a:t>https://purl.org/fhir-for-research/2023-05-refs</a:t>
            </a:r>
            <a:r>
              <a:rPr lang="en-US" sz="4000" dirty="0">
                <a:solidFill>
                  <a:schemeClr val="accent1"/>
                </a:solidFill>
              </a:rPr>
              <a:t> </a:t>
            </a:r>
          </a:p>
        </p:txBody>
      </p:sp>
      <p:pic>
        <p:nvPicPr>
          <p:cNvPr id="5" name="Picture 4" descr="QR code linking to https://purl.org/fhir-for-research/2023-05-refs &#10;">
            <a:extLst>
              <a:ext uri="{FF2B5EF4-FFF2-40B4-BE49-F238E27FC236}">
                <a16:creationId xmlns:a16="http://schemas.microsoft.com/office/drawing/2014/main" id="{98EA80DF-6BD7-B3CD-00BA-B17FF58E3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371" y="3429000"/>
            <a:ext cx="2293257" cy="2293257"/>
          </a:xfrm>
          <a:prstGeom prst="rect">
            <a:avLst/>
          </a:prstGeom>
        </p:spPr>
      </p:pic>
    </p:spTree>
    <p:extLst>
      <p:ext uri="{BB962C8B-B14F-4D97-AF65-F5344CB8AC3E}">
        <p14:creationId xmlns:p14="http://schemas.microsoft.com/office/powerpoint/2010/main" val="47476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CABBC-ABD5-4D4F-93D7-8249D5F052C9}"/>
              </a:ext>
            </a:extLst>
          </p:cNvPr>
          <p:cNvSpPr>
            <a:spLocks noGrp="1"/>
          </p:cNvSpPr>
          <p:nvPr>
            <p:ph type="title"/>
          </p:nvPr>
        </p:nvSpPr>
        <p:spPr>
          <a:xfrm>
            <a:off x="838200" y="3819525"/>
            <a:ext cx="10515600" cy="1090613"/>
          </a:xfrm>
        </p:spPr>
        <p:txBody>
          <a:bodyPr>
            <a:normAutofit/>
          </a:bodyPr>
          <a:lstStyle/>
          <a:p>
            <a:pPr algn="l"/>
            <a:r>
              <a:rPr lang="en-US" sz="4800"/>
              <a:t>Current State of FHIR</a:t>
            </a:r>
            <a:r>
              <a:rPr lang="en-US" sz="4800" baseline="30000"/>
              <a:t>®</a:t>
            </a:r>
            <a:r>
              <a:rPr lang="en-US" sz="4800"/>
              <a:t> Adoption </a:t>
            </a:r>
          </a:p>
        </p:txBody>
      </p:sp>
      <p:sp>
        <p:nvSpPr>
          <p:cNvPr id="3" name="Slide Number Placeholder 1">
            <a:extLst>
              <a:ext uri="{FF2B5EF4-FFF2-40B4-BE49-F238E27FC236}">
                <a16:creationId xmlns:a16="http://schemas.microsoft.com/office/drawing/2014/main" id="{202D85D1-8810-4556-8070-4CFA8464ECE5}"/>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19</a:t>
            </a:fld>
            <a:endParaRPr lang="uk-UA" sz="900" cap="all">
              <a:solidFill>
                <a:srgbClr val="0B2338"/>
              </a:solidFill>
              <a:latin typeface="Arial"/>
            </a:endParaRPr>
          </a:p>
        </p:txBody>
      </p:sp>
    </p:spTree>
    <p:extLst>
      <p:ext uri="{BB962C8B-B14F-4D97-AF65-F5344CB8AC3E}">
        <p14:creationId xmlns:p14="http://schemas.microsoft.com/office/powerpoint/2010/main" val="3397478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3D0580-620E-906D-BCF9-B01A95586FB9}"/>
              </a:ext>
            </a:extLst>
          </p:cNvPr>
          <p:cNvSpPr>
            <a:spLocks noGrp="1"/>
          </p:cNvSpPr>
          <p:nvPr>
            <p:ph type="title"/>
          </p:nvPr>
        </p:nvSpPr>
        <p:spPr/>
        <p:txBody>
          <a:bodyPr/>
          <a:lstStyle/>
          <a:p>
            <a:r>
              <a:rPr lang="en-US"/>
              <a:t>Webinar overview</a:t>
            </a:r>
          </a:p>
        </p:txBody>
      </p:sp>
      <p:sp>
        <p:nvSpPr>
          <p:cNvPr id="5" name="Content Placeholder 4">
            <a:extLst>
              <a:ext uri="{FF2B5EF4-FFF2-40B4-BE49-F238E27FC236}">
                <a16:creationId xmlns:a16="http://schemas.microsoft.com/office/drawing/2014/main" id="{7F722788-E751-9505-0DA0-AB34BB35FDFE}"/>
              </a:ext>
            </a:extLst>
          </p:cNvPr>
          <p:cNvSpPr>
            <a:spLocks noGrp="1"/>
          </p:cNvSpPr>
          <p:nvPr>
            <p:ph idx="1"/>
          </p:nvPr>
        </p:nvSpPr>
        <p:spPr/>
        <p:txBody>
          <a:bodyPr>
            <a:normAutofit fontScale="77500" lnSpcReduction="20000"/>
          </a:bodyPr>
          <a:lstStyle/>
          <a:p>
            <a:pPr marL="514350" indent="-514350">
              <a:buFont typeface="+mj-lt"/>
              <a:buAutoNum type="arabicPeriod"/>
            </a:pPr>
            <a:r>
              <a:rPr lang="en-US"/>
              <a:t>Part 1: Introduction to FHIR</a:t>
            </a:r>
            <a:r>
              <a:rPr lang="en-US" baseline="30000"/>
              <a:t>®</a:t>
            </a:r>
            <a:r>
              <a:rPr lang="en-US"/>
              <a:t> for Research </a:t>
            </a:r>
            <a:r>
              <a:rPr lang="en-US">
                <a:solidFill>
                  <a:schemeClr val="bg1">
                    <a:lumMod val="50000"/>
                  </a:schemeClr>
                </a:solidFill>
              </a:rPr>
              <a:t>(40 minutes)</a:t>
            </a:r>
            <a:br>
              <a:rPr lang="en-US">
                <a:solidFill>
                  <a:schemeClr val="bg1">
                    <a:lumMod val="50000"/>
                  </a:schemeClr>
                </a:solidFill>
              </a:rPr>
            </a:br>
            <a:br>
              <a:rPr lang="en-US">
                <a:solidFill>
                  <a:schemeClr val="bg1">
                    <a:lumMod val="50000"/>
                  </a:schemeClr>
                </a:solidFill>
              </a:rPr>
            </a:br>
            <a:r>
              <a:rPr lang="en-US" sz="2200" b="1">
                <a:solidFill>
                  <a:schemeClr val="bg1">
                    <a:lumMod val="50000"/>
                  </a:schemeClr>
                </a:solidFill>
              </a:rPr>
              <a:t>Learning objectives</a:t>
            </a:r>
          </a:p>
          <a:p>
            <a:pPr marL="971564" lvl="1" indent="-514350">
              <a:buFont typeface="+mj-lt"/>
              <a:buAutoNum type="arabicPeriod"/>
            </a:pPr>
            <a:r>
              <a:rPr lang="en-US">
                <a:solidFill>
                  <a:schemeClr val="bg1">
                    <a:lumMod val="50000"/>
                  </a:schemeClr>
                </a:solidFill>
              </a:rPr>
              <a:t>Understand FHIR</a:t>
            </a:r>
            <a:r>
              <a:rPr lang="en-US" baseline="30000">
                <a:solidFill>
                  <a:schemeClr val="bg1">
                    <a:lumMod val="50000"/>
                  </a:schemeClr>
                </a:solidFill>
              </a:rPr>
              <a:t>®</a:t>
            </a:r>
            <a:r>
              <a:rPr lang="en-US">
                <a:solidFill>
                  <a:schemeClr val="bg1">
                    <a:lumMod val="50000"/>
                  </a:schemeClr>
                </a:solidFill>
              </a:rPr>
              <a:t>’s high level characteristics and how they are relevant for research</a:t>
            </a:r>
          </a:p>
          <a:p>
            <a:pPr marL="971564" lvl="1" indent="-514350">
              <a:buFont typeface="+mj-lt"/>
              <a:buAutoNum type="arabicPeriod"/>
            </a:pPr>
            <a:r>
              <a:rPr lang="en-US">
                <a:solidFill>
                  <a:schemeClr val="bg1">
                    <a:lumMod val="50000"/>
                  </a:schemeClr>
                </a:solidFill>
              </a:rPr>
              <a:t>Identify possible research applications for FHIR</a:t>
            </a:r>
            <a:r>
              <a:rPr lang="en-US" baseline="30000">
                <a:solidFill>
                  <a:schemeClr val="bg1">
                    <a:lumMod val="50000"/>
                  </a:schemeClr>
                </a:solidFill>
              </a:rPr>
              <a:t>®</a:t>
            </a:r>
          </a:p>
          <a:p>
            <a:pPr marL="971564" lvl="1" indent="-514350">
              <a:buFont typeface="+mj-lt"/>
              <a:buAutoNum type="arabicPeriod"/>
            </a:pPr>
            <a:r>
              <a:rPr lang="en-US">
                <a:solidFill>
                  <a:schemeClr val="bg1">
                    <a:lumMod val="50000"/>
                  </a:schemeClr>
                </a:solidFill>
              </a:rPr>
              <a:t>Know the reasons why FHIR</a:t>
            </a:r>
            <a:r>
              <a:rPr lang="en-US" baseline="30000">
                <a:solidFill>
                  <a:schemeClr val="bg1">
                    <a:lumMod val="50000"/>
                  </a:schemeClr>
                </a:solidFill>
              </a:rPr>
              <a:t>®</a:t>
            </a:r>
            <a:r>
              <a:rPr lang="en-US">
                <a:solidFill>
                  <a:schemeClr val="bg1">
                    <a:lumMod val="50000"/>
                  </a:schemeClr>
                </a:solidFill>
              </a:rPr>
              <a:t> has been broadly adopted in health IT, and how this impacts FHIR</a:t>
            </a:r>
            <a:r>
              <a:rPr lang="en-US" baseline="30000">
                <a:solidFill>
                  <a:schemeClr val="bg1">
                    <a:lumMod val="50000"/>
                  </a:schemeClr>
                </a:solidFill>
              </a:rPr>
              <a:t>®</a:t>
            </a:r>
            <a:r>
              <a:rPr lang="en-US">
                <a:solidFill>
                  <a:schemeClr val="bg1">
                    <a:lumMod val="50000"/>
                  </a:schemeClr>
                </a:solidFill>
              </a:rPr>
              <a:t>’s research applications</a:t>
            </a:r>
          </a:p>
          <a:p>
            <a:pPr marL="971564" lvl="1" indent="-514350">
              <a:buFont typeface="+mj-lt"/>
              <a:buAutoNum type="arabicPeriod"/>
            </a:pPr>
            <a:r>
              <a:rPr lang="en-US">
                <a:solidFill>
                  <a:schemeClr val="bg1">
                    <a:lumMod val="50000"/>
                  </a:schemeClr>
                </a:solidFill>
              </a:rPr>
              <a:t>Understand how FHIR</a:t>
            </a:r>
            <a:r>
              <a:rPr lang="en-US" baseline="30000">
                <a:solidFill>
                  <a:schemeClr val="bg1">
                    <a:lumMod val="50000"/>
                  </a:schemeClr>
                </a:solidFill>
              </a:rPr>
              <a:t>®</a:t>
            </a:r>
            <a:r>
              <a:rPr lang="en-US">
                <a:solidFill>
                  <a:schemeClr val="bg1">
                    <a:lumMod val="50000"/>
                  </a:schemeClr>
                </a:solidFill>
              </a:rPr>
              <a:t> fits into the ecosystem of other standards/data models</a:t>
            </a:r>
            <a:br>
              <a:rPr lang="en-US">
                <a:solidFill>
                  <a:schemeClr val="bg1">
                    <a:lumMod val="50000"/>
                  </a:schemeClr>
                </a:solidFill>
              </a:rPr>
            </a:br>
            <a:endParaRPr lang="en-US">
              <a:solidFill>
                <a:schemeClr val="bg1">
                  <a:lumMod val="50000"/>
                </a:schemeClr>
              </a:solidFill>
            </a:endParaRPr>
          </a:p>
          <a:p>
            <a:pPr marL="514350" indent="-514350">
              <a:buFont typeface="+mj-lt"/>
              <a:buAutoNum type="arabicPeriod"/>
            </a:pPr>
            <a:r>
              <a:rPr lang="en-US"/>
              <a:t>Part 2: FHIR</a:t>
            </a:r>
            <a:r>
              <a:rPr lang="en-US" baseline="30000"/>
              <a:t>®</a:t>
            </a:r>
            <a:r>
              <a:rPr lang="en-US"/>
              <a:t> for Research Technical Overview </a:t>
            </a:r>
            <a:r>
              <a:rPr lang="en-US">
                <a:solidFill>
                  <a:schemeClr val="bg1">
                    <a:lumMod val="50000"/>
                  </a:schemeClr>
                </a:solidFill>
              </a:rPr>
              <a:t>(35 minutes)</a:t>
            </a:r>
            <a:br>
              <a:rPr lang="en-US">
                <a:solidFill>
                  <a:schemeClr val="bg1">
                    <a:lumMod val="50000"/>
                  </a:schemeClr>
                </a:solidFill>
              </a:rPr>
            </a:br>
            <a:br>
              <a:rPr lang="en-US">
                <a:solidFill>
                  <a:schemeClr val="bg1">
                    <a:lumMod val="50000"/>
                  </a:schemeClr>
                </a:solidFill>
              </a:rPr>
            </a:br>
            <a:r>
              <a:rPr lang="en-US" sz="2400" b="1">
                <a:solidFill>
                  <a:schemeClr val="bg1">
                    <a:lumMod val="50000"/>
                  </a:schemeClr>
                </a:solidFill>
              </a:rPr>
              <a:t>Learning objectives:</a:t>
            </a:r>
          </a:p>
          <a:p>
            <a:pPr marL="971564" lvl="1" indent="-514350">
              <a:buFont typeface="+mj-lt"/>
              <a:buAutoNum type="arabicPeriod"/>
            </a:pPr>
            <a:r>
              <a:rPr lang="en-US">
                <a:solidFill>
                  <a:schemeClr val="bg1">
                    <a:lumMod val="50000"/>
                  </a:schemeClr>
                </a:solidFill>
              </a:rPr>
              <a:t>Understand how FHIR</a:t>
            </a:r>
            <a:r>
              <a:rPr lang="en-US" baseline="30000">
                <a:solidFill>
                  <a:schemeClr val="bg1">
                    <a:lumMod val="50000"/>
                  </a:schemeClr>
                </a:solidFill>
              </a:rPr>
              <a:t>®</a:t>
            </a:r>
            <a:r>
              <a:rPr lang="en-US">
                <a:solidFill>
                  <a:schemeClr val="bg1">
                    <a:lumMod val="50000"/>
                  </a:schemeClr>
                </a:solidFill>
              </a:rPr>
              <a:t> handles medical terminology to improve semantic interoperability</a:t>
            </a:r>
          </a:p>
          <a:p>
            <a:pPr marL="971564" lvl="1" indent="-514350">
              <a:buFont typeface="+mj-lt"/>
              <a:buAutoNum type="arabicPeriod"/>
            </a:pPr>
            <a:r>
              <a:rPr lang="en-US">
                <a:solidFill>
                  <a:schemeClr val="bg1">
                    <a:lumMod val="50000"/>
                  </a:schemeClr>
                </a:solidFill>
              </a:rPr>
              <a:t>Understand FHIR</a:t>
            </a:r>
            <a:r>
              <a:rPr lang="en-US" baseline="30000">
                <a:solidFill>
                  <a:schemeClr val="bg1">
                    <a:lumMod val="50000"/>
                  </a:schemeClr>
                </a:solidFill>
              </a:rPr>
              <a:t>®</a:t>
            </a:r>
            <a:r>
              <a:rPr lang="en-US">
                <a:solidFill>
                  <a:schemeClr val="bg1">
                    <a:lumMod val="50000"/>
                  </a:schemeClr>
                </a:solidFill>
              </a:rPr>
              <a:t>’s approach to representing data with Resources, constraining rules, and extensions</a:t>
            </a:r>
          </a:p>
          <a:p>
            <a:pPr marL="971564" lvl="1" indent="-514350">
              <a:buFont typeface="+mj-lt"/>
              <a:buAutoNum type="arabicPeriod"/>
            </a:pPr>
            <a:r>
              <a:rPr lang="en-US">
                <a:solidFill>
                  <a:schemeClr val="bg1">
                    <a:lumMod val="50000"/>
                  </a:schemeClr>
                </a:solidFill>
              </a:rPr>
              <a:t>Understand FHIR</a:t>
            </a:r>
            <a:r>
              <a:rPr lang="en-US" baseline="30000">
                <a:solidFill>
                  <a:schemeClr val="bg1">
                    <a:lumMod val="50000"/>
                  </a:schemeClr>
                </a:solidFill>
              </a:rPr>
              <a:t>®</a:t>
            </a:r>
            <a:r>
              <a:rPr lang="en-US">
                <a:solidFill>
                  <a:schemeClr val="bg1">
                    <a:lumMod val="50000"/>
                  </a:schemeClr>
                </a:solidFill>
              </a:rPr>
              <a:t>’s approach to accessing data via the FHIR</a:t>
            </a:r>
            <a:r>
              <a:rPr lang="en-US" baseline="30000">
                <a:solidFill>
                  <a:schemeClr val="bg1">
                    <a:lumMod val="50000"/>
                  </a:schemeClr>
                </a:solidFill>
              </a:rPr>
              <a:t>®</a:t>
            </a:r>
            <a:r>
              <a:rPr lang="en-US">
                <a:solidFill>
                  <a:schemeClr val="bg1">
                    <a:lumMod val="50000"/>
                  </a:schemeClr>
                </a:solidFill>
              </a:rPr>
              <a:t> API</a:t>
            </a:r>
          </a:p>
        </p:txBody>
      </p:sp>
    </p:spTree>
    <p:extLst>
      <p:ext uri="{BB962C8B-B14F-4D97-AF65-F5344CB8AC3E}">
        <p14:creationId xmlns:p14="http://schemas.microsoft.com/office/powerpoint/2010/main" val="953532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6B66B-B5F7-4A00-8559-E34648BD49CB}"/>
              </a:ext>
            </a:extLst>
          </p:cNvPr>
          <p:cNvSpPr>
            <a:spLocks noGrp="1"/>
          </p:cNvSpPr>
          <p:nvPr>
            <p:ph type="title"/>
          </p:nvPr>
        </p:nvSpPr>
        <p:spPr/>
        <p:txBody>
          <a:bodyPr>
            <a:normAutofit fontScale="90000"/>
          </a:bodyPr>
          <a:lstStyle/>
          <a:p>
            <a:r>
              <a:rPr lang="en-US" dirty="0">
                <a:cs typeface="Calibri Light"/>
              </a:rPr>
              <a:t>As a Researcher, this is where your FHIR</a:t>
            </a:r>
            <a:r>
              <a:rPr lang="en-US" baseline="30000" dirty="0">
                <a:cs typeface="Calibri Light"/>
              </a:rPr>
              <a:t>®</a:t>
            </a:r>
            <a:r>
              <a:rPr lang="en-US" dirty="0">
                <a:cs typeface="Calibri Light"/>
              </a:rPr>
              <a:t> data might come from </a:t>
            </a:r>
            <a:r>
              <a:rPr lang="en-US" b="0" dirty="0">
                <a:cs typeface="Calibri Light"/>
              </a:rPr>
              <a:t>[2019 data]</a:t>
            </a:r>
            <a:r>
              <a:rPr lang="en-US" dirty="0">
                <a:cs typeface="Calibri Light"/>
              </a:rPr>
              <a:t>…</a:t>
            </a:r>
          </a:p>
        </p:txBody>
      </p:sp>
      <p:sp>
        <p:nvSpPr>
          <p:cNvPr id="3" name="Content Placeholder 2">
            <a:extLst>
              <a:ext uri="{FF2B5EF4-FFF2-40B4-BE49-F238E27FC236}">
                <a16:creationId xmlns:a16="http://schemas.microsoft.com/office/drawing/2014/main" id="{40965E90-964E-455B-9311-6F52104EB9F9}"/>
              </a:ext>
            </a:extLst>
          </p:cNvPr>
          <p:cNvSpPr>
            <a:spLocks noGrp="1"/>
          </p:cNvSpPr>
          <p:nvPr>
            <p:ph idx="1"/>
          </p:nvPr>
        </p:nvSpPr>
        <p:spPr/>
        <p:txBody>
          <a:bodyPr vert="horz" lIns="91440" tIns="45720" rIns="91440" bIns="45720" rtlCol="0" anchor="t">
            <a:normAutofit/>
          </a:bodyPr>
          <a:lstStyle/>
          <a:p>
            <a:r>
              <a:rPr lang="en-US" sz="2000" b="0">
                <a:ea typeface="+mn-lt"/>
                <a:cs typeface="+mn-lt"/>
                <a:hlinkClick r:id="rId3"/>
              </a:rPr>
              <a:t>https://www.healthit.gov/buzz-blog/health-it/the-heat-is-on-us-caught-fhir-in-2019</a:t>
            </a:r>
            <a:endParaRPr lang="en-US" sz="2000" b="0"/>
          </a:p>
        </p:txBody>
      </p:sp>
      <p:pic>
        <p:nvPicPr>
          <p:cNvPr id="4" name="Picture 4" descr="Map showing FHIR adoption at hospitals in 2019. Most geographic areas have &gt;75% FHIR adoption.">
            <a:extLst>
              <a:ext uri="{FF2B5EF4-FFF2-40B4-BE49-F238E27FC236}">
                <a16:creationId xmlns:a16="http://schemas.microsoft.com/office/drawing/2014/main" id="{BDE147FD-839F-4687-80AE-80DB02A2CD9E}"/>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47651" y="1909610"/>
            <a:ext cx="6041857" cy="3769895"/>
          </a:xfrm>
          <a:prstGeom prst="rect">
            <a:avLst/>
          </a:prstGeom>
        </p:spPr>
      </p:pic>
      <p:pic>
        <p:nvPicPr>
          <p:cNvPr id="5" name="Picture 5" descr="Map showing FHIR adoption for clinicians in 2019. Most geographic areas have &gt;50% FHIR adoption.">
            <a:extLst>
              <a:ext uri="{FF2B5EF4-FFF2-40B4-BE49-F238E27FC236}">
                <a16:creationId xmlns:a16="http://schemas.microsoft.com/office/drawing/2014/main" id="{0A275E23-9894-4405-908F-CB603B781B5B}"/>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123071" y="1912348"/>
            <a:ext cx="5791200" cy="3774446"/>
          </a:xfrm>
          <a:prstGeom prst="rect">
            <a:avLst/>
          </a:prstGeom>
        </p:spPr>
      </p:pic>
      <p:sp>
        <p:nvSpPr>
          <p:cNvPr id="6" name="TextBox 5">
            <a:extLst>
              <a:ext uri="{FF2B5EF4-FFF2-40B4-BE49-F238E27FC236}">
                <a16:creationId xmlns:a16="http://schemas.microsoft.com/office/drawing/2014/main" id="{038C57FD-A988-4F72-8D94-219036252218}"/>
              </a:ext>
            </a:extLst>
          </p:cNvPr>
          <p:cNvSpPr txBox="1"/>
          <p:nvPr/>
        </p:nvSpPr>
        <p:spPr>
          <a:xfrm>
            <a:off x="1689313" y="56795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Hospitals</a:t>
            </a:r>
          </a:p>
        </p:txBody>
      </p:sp>
      <p:sp>
        <p:nvSpPr>
          <p:cNvPr id="7" name="TextBox 6">
            <a:extLst>
              <a:ext uri="{FF2B5EF4-FFF2-40B4-BE49-F238E27FC236}">
                <a16:creationId xmlns:a16="http://schemas.microsoft.com/office/drawing/2014/main" id="{62C1100A-5C2D-4A06-8988-2FA4E540DCE1}"/>
              </a:ext>
            </a:extLst>
          </p:cNvPr>
          <p:cNvSpPr txBox="1"/>
          <p:nvPr/>
        </p:nvSpPr>
        <p:spPr>
          <a:xfrm>
            <a:off x="7404314" y="567950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Clinicians</a:t>
            </a:r>
          </a:p>
        </p:txBody>
      </p:sp>
      <p:sp>
        <p:nvSpPr>
          <p:cNvPr id="8" name="Slide Number Placeholder 1">
            <a:extLst>
              <a:ext uri="{FF2B5EF4-FFF2-40B4-BE49-F238E27FC236}">
                <a16:creationId xmlns:a16="http://schemas.microsoft.com/office/drawing/2014/main" id="{01579A6D-3D5B-4A3C-AC04-E5E65BC609EE}"/>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20</a:t>
            </a:fld>
            <a:endParaRPr lang="uk-UA" sz="900" cap="all">
              <a:solidFill>
                <a:srgbClr val="0B2338"/>
              </a:solidFill>
              <a:latin typeface="Arial"/>
            </a:endParaRPr>
          </a:p>
        </p:txBody>
      </p:sp>
      <p:sp>
        <p:nvSpPr>
          <p:cNvPr id="9" name="Text Placeholder 2">
            <a:extLst>
              <a:ext uri="{FF2B5EF4-FFF2-40B4-BE49-F238E27FC236}">
                <a16:creationId xmlns:a16="http://schemas.microsoft.com/office/drawing/2014/main" id="{99AF540E-E271-4C62-BEAC-D523C6C74D25}"/>
              </a:ext>
            </a:extLst>
          </p:cNvPr>
          <p:cNvSpPr txBox="1">
            <a:spLocks/>
          </p:cNvSpPr>
          <p:nvPr/>
        </p:nvSpPr>
        <p:spPr>
          <a:xfrm>
            <a:off x="89807" y="5976334"/>
            <a:ext cx="12012386" cy="752583"/>
          </a:xfrm>
          <a:prstGeom prst="rect">
            <a:avLst/>
          </a:prstGeom>
        </p:spPr>
        <p:txBody>
          <a:bodyPr vert="horz" lIns="0" tIns="45720" rIns="0" bIns="45720" rtlCol="0" anchor="ctr"/>
          <a:lstStyle>
            <a:defPPr>
              <a:defRPr lang="en-US"/>
            </a:defPPr>
            <a:lvl1pPr marL="0" algn="r" defTabSz="914400" rtl="0" eaLnBrk="1" latinLnBrk="0" hangingPunct="1">
              <a:defRPr lang="en-US"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srgbClr val="0B2338"/>
                </a:solidFill>
                <a:effectLst/>
                <a:uLnTx/>
                <a:uFillTx/>
                <a:latin typeface="Arial"/>
                <a:ea typeface="+mn-ea"/>
                <a:cs typeface="+mn-cs"/>
              </a:rPr>
              <a:t>87% of hospitals and 69% of MIPS eligible clinicians use EHRs certified to HL7</a:t>
            </a:r>
            <a:r>
              <a:rPr kumimoji="0" lang="en-US" sz="1800" b="0" i="0" u="none" strike="noStrike" kern="1200" cap="all" spc="0" normalizeH="0" baseline="30000" noProof="0">
                <a:ln>
                  <a:noFill/>
                </a:ln>
                <a:solidFill>
                  <a:srgbClr val="0B2338"/>
                </a:solidFill>
                <a:effectLst/>
                <a:uLnTx/>
                <a:uFillTx/>
                <a:latin typeface="Arial"/>
                <a:ea typeface="+mn-ea"/>
                <a:cs typeface="+mn-cs"/>
              </a:rPr>
              <a:t> </a:t>
            </a:r>
            <a:r>
              <a:rPr kumimoji="0" lang="en-US" sz="1800" b="1" i="0" u="none" strike="noStrike" kern="1200" cap="all" spc="0" normalizeH="0" baseline="0" noProof="0">
                <a:ln>
                  <a:noFill/>
                </a:ln>
                <a:solidFill>
                  <a:srgbClr val="0B2338"/>
                </a:solidFill>
                <a:effectLst/>
                <a:uLnTx/>
                <a:uFillTx/>
                <a:latin typeface="Arial"/>
                <a:ea typeface="+mn-ea"/>
                <a:cs typeface="+mn-cs"/>
              </a:rPr>
              <a:t>FHIR</a:t>
            </a:r>
            <a:r>
              <a:rPr kumimoji="0" lang="en-US" sz="1800" b="1" i="0" u="none" strike="noStrike" kern="1200" cap="all" spc="0" normalizeH="0" baseline="30000" noProof="0">
                <a:ln>
                  <a:noFill/>
                </a:ln>
                <a:solidFill>
                  <a:srgbClr val="0B2338"/>
                </a:solidFill>
                <a:effectLst/>
                <a:uLnTx/>
                <a:uFillTx/>
                <a:latin typeface="Arial"/>
                <a:ea typeface="+mn-ea"/>
                <a:cs typeface="+mn-cs"/>
              </a:rPr>
              <a:t>®</a:t>
            </a:r>
            <a:endParaRPr kumimoji="0" lang="en-US" sz="1400" b="0" i="0" u="sng" strike="noStrike" kern="1200" cap="all" spc="0" normalizeH="0" baseline="30000" noProof="0">
              <a:ln>
                <a:noFill/>
              </a:ln>
              <a:solidFill>
                <a:srgbClr val="0B2338"/>
              </a:solidFill>
              <a:effectLst/>
              <a:uLnTx/>
              <a:uFillTx/>
              <a:latin typeface="Arial"/>
              <a:ea typeface="+mn-ea"/>
              <a:cs typeface="+mn-cs"/>
            </a:endParaRPr>
          </a:p>
          <a:p>
            <a:pPr lvl="0" algn="ctr">
              <a:spcBef>
                <a:spcPts val="1200"/>
              </a:spcBef>
              <a:defRPr/>
            </a:pPr>
            <a:r>
              <a:rPr kumimoji="0" lang="en-US" sz="1050" b="1" i="0" u="none" strike="noStrike" kern="1200" cap="all" spc="0" normalizeH="0" baseline="0" noProof="0">
                <a:ln>
                  <a:noFill/>
                </a:ln>
                <a:solidFill>
                  <a:srgbClr val="0B2338"/>
                </a:solidFill>
                <a:effectLst/>
                <a:uLnTx/>
                <a:uFillTx/>
                <a:latin typeface="Arial"/>
                <a:ea typeface="+mn-ea"/>
                <a:cs typeface="+mn-cs"/>
              </a:rPr>
              <a:t>Source</a:t>
            </a:r>
            <a:r>
              <a:rPr lang="en-US" sz="1050" b="1">
                <a:solidFill>
                  <a:srgbClr val="0B2338"/>
                </a:solidFill>
              </a:rPr>
              <a:t>: </a:t>
            </a:r>
            <a:r>
              <a:rPr lang="en-US" sz="1050" b="1" cap="none">
                <a:solidFill>
                  <a:srgbClr val="0B2338"/>
                </a:solidFill>
                <a:hlinkClick r:id="rId6"/>
              </a:rPr>
              <a:t>https://www.healthit.gov/buzz-blog/interoperability/heat-wave-the-u-s-is-poised-to-catch-fhir-in-2019</a:t>
            </a:r>
            <a:r>
              <a:rPr lang="en-US" sz="1050" b="1" cap="none">
                <a:solidFill>
                  <a:srgbClr val="0B2338"/>
                </a:solidFill>
              </a:rPr>
              <a:t>  </a:t>
            </a:r>
            <a:endParaRPr kumimoji="0" lang="en-US" sz="1200" b="0" i="0" u="none" strike="noStrike" kern="1200" cap="none" spc="0" normalizeH="0" noProof="0">
              <a:ln>
                <a:noFill/>
              </a:ln>
              <a:solidFill>
                <a:srgbClr val="005B93"/>
              </a:solidFill>
              <a:effectLst/>
              <a:uLnTx/>
              <a:uFillTx/>
              <a:latin typeface="Arial"/>
              <a:ea typeface="+mn-ea"/>
              <a:cs typeface="+mn-cs"/>
            </a:endParaRPr>
          </a:p>
        </p:txBody>
      </p:sp>
    </p:spTree>
    <p:extLst>
      <p:ext uri="{BB962C8B-B14F-4D97-AF65-F5344CB8AC3E}">
        <p14:creationId xmlns:p14="http://schemas.microsoft.com/office/powerpoint/2010/main" val="1240411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BDCE-C34C-D200-AD75-E6BD633274FB}"/>
              </a:ext>
            </a:extLst>
          </p:cNvPr>
          <p:cNvSpPr>
            <a:spLocks noGrp="1"/>
          </p:cNvSpPr>
          <p:nvPr>
            <p:ph type="title"/>
          </p:nvPr>
        </p:nvSpPr>
        <p:spPr/>
        <p:txBody>
          <a:bodyPr/>
          <a:lstStyle/>
          <a:p>
            <a:r>
              <a:rPr lang="en-US"/>
              <a:t>Driving FHIR</a:t>
            </a:r>
            <a:r>
              <a:rPr lang="en-US" baseline="30000"/>
              <a:t>®</a:t>
            </a:r>
            <a:r>
              <a:rPr lang="en-US"/>
              <a:t> Adoption</a:t>
            </a:r>
          </a:p>
        </p:txBody>
      </p:sp>
      <p:sp>
        <p:nvSpPr>
          <p:cNvPr id="3" name="Content Placeholder 2">
            <a:extLst>
              <a:ext uri="{FF2B5EF4-FFF2-40B4-BE49-F238E27FC236}">
                <a16:creationId xmlns:a16="http://schemas.microsoft.com/office/drawing/2014/main" id="{67BDA44F-553E-6D20-3674-4C2AFEB179B0}"/>
              </a:ext>
            </a:extLst>
          </p:cNvPr>
          <p:cNvSpPr>
            <a:spLocks noGrp="1"/>
          </p:cNvSpPr>
          <p:nvPr>
            <p:ph idx="1"/>
          </p:nvPr>
        </p:nvSpPr>
        <p:spPr/>
        <p:txBody>
          <a:bodyPr/>
          <a:lstStyle/>
          <a:p>
            <a:r>
              <a:rPr lang="en-US"/>
              <a:t>ONC 21st Century Cures Act (“Cures Act”)</a:t>
            </a:r>
          </a:p>
          <a:p>
            <a:pPr lvl="1"/>
            <a:r>
              <a:rPr lang="en-US"/>
              <a:t>ONC = The Office of the National Coordinator for Health Information Technology, </a:t>
            </a:r>
            <a:r>
              <a:rPr lang="en-US">
                <a:hlinkClick r:id="rId2"/>
              </a:rPr>
              <a:t>https://healthit.gov</a:t>
            </a:r>
            <a:r>
              <a:rPr lang="en-US"/>
              <a:t> </a:t>
            </a:r>
          </a:p>
          <a:p>
            <a:r>
              <a:rPr lang="en-US"/>
              <a:t>The Cures Act supports seamless and secure access to health information</a:t>
            </a:r>
          </a:p>
          <a:p>
            <a:pPr lvl="1"/>
            <a:r>
              <a:rPr lang="en-US"/>
              <a:t>As part of this, ONC added interoperability criteria to the existing 2015 Health IT Certification Program</a:t>
            </a:r>
          </a:p>
          <a:p>
            <a:r>
              <a:rPr lang="en-US"/>
              <a:t>Health IT Certification Program is voluntary, but CMS provides a financial incentive (</a:t>
            </a:r>
            <a:r>
              <a:rPr lang="en-US">
                <a:hlinkClick r:id="rId3"/>
              </a:rPr>
              <a:t>https://www.cms.gov/Regulations-and-Guidance/Legislation/EHRIncentivePrograms/Certification</a:t>
            </a:r>
            <a:r>
              <a:rPr lang="en-US"/>
              <a:t>)</a:t>
            </a:r>
          </a:p>
        </p:txBody>
      </p:sp>
    </p:spTree>
    <p:extLst>
      <p:ext uri="{BB962C8B-B14F-4D97-AF65-F5344CB8AC3E}">
        <p14:creationId xmlns:p14="http://schemas.microsoft.com/office/powerpoint/2010/main" val="3756870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2016: 21</a:t>
            </a:r>
            <a:r>
              <a:rPr lang="en-US" baseline="30000"/>
              <a:t>st</a:t>
            </a:r>
            <a:r>
              <a:rPr lang="en-US"/>
              <a:t> Century Cures Act</a:t>
            </a:r>
          </a:p>
        </p:txBody>
      </p:sp>
      <p:sp>
        <p:nvSpPr>
          <p:cNvPr id="3" name="Content Placeholder 2"/>
          <p:cNvSpPr>
            <a:spLocks noGrp="1"/>
          </p:cNvSpPr>
          <p:nvPr>
            <p:ph idx="1"/>
          </p:nvPr>
        </p:nvSpPr>
        <p:spPr>
          <a:xfrm>
            <a:off x="838200" y="1698874"/>
            <a:ext cx="10515600" cy="4351338"/>
          </a:xfrm>
        </p:spPr>
        <p:txBody>
          <a:bodyPr>
            <a:noAutofit/>
          </a:bodyPr>
          <a:lstStyle/>
          <a:p>
            <a:pPr marL="342900" indent="-342900">
              <a:lnSpc>
                <a:spcPct val="100000"/>
              </a:lnSpc>
              <a:spcAft>
                <a:spcPts val="600"/>
              </a:spcAft>
              <a:buFont typeface="Arial" panose="020B0604020202020204" pitchFamily="34" charset="0"/>
              <a:buChar char="•"/>
            </a:pPr>
            <a:r>
              <a:rPr lang="en-US" sz="2000"/>
              <a:t>Sec. 4002. Transparent Reporting on Usability, Security, and Functionality</a:t>
            </a:r>
          </a:p>
          <a:p>
            <a:pPr marL="692150" lvl="2" indent="-342900">
              <a:lnSpc>
                <a:spcPct val="100000"/>
              </a:lnSpc>
              <a:spcAft>
                <a:spcPts val="600"/>
              </a:spcAft>
              <a:buFont typeface="Arial" panose="020B0604020202020204" pitchFamily="34" charset="0"/>
              <a:buChar char="•"/>
            </a:pPr>
            <a:r>
              <a:rPr lang="en-US" sz="1800"/>
              <a:t>Certification requires publishing an API</a:t>
            </a:r>
            <a:endParaRPr lang="en-US"/>
          </a:p>
          <a:p>
            <a:pPr marL="342900" indent="-342900">
              <a:lnSpc>
                <a:spcPct val="100000"/>
              </a:lnSpc>
              <a:spcAft>
                <a:spcPts val="600"/>
              </a:spcAft>
              <a:buFont typeface="Arial" panose="020B0604020202020204" pitchFamily="34" charset="0"/>
              <a:buChar char="•"/>
            </a:pPr>
            <a:r>
              <a:rPr lang="en-US" sz="2000"/>
              <a:t>Sec. 4003. Interoperability</a:t>
            </a:r>
          </a:p>
          <a:p>
            <a:pPr marL="635000" lvl="2" indent="-285750">
              <a:lnSpc>
                <a:spcPct val="100000"/>
              </a:lnSpc>
              <a:spcAft>
                <a:spcPts val="600"/>
              </a:spcAft>
              <a:buFont typeface="Arial" panose="020B0604020202020204" pitchFamily="34" charset="0"/>
              <a:buChar char="•"/>
            </a:pPr>
            <a:r>
              <a:rPr lang="en-US" sz="1800"/>
              <a:t>Has ONC assist public-private partnerships to create a “trusted exchange framework, including a common agreement among health information networks nationally”</a:t>
            </a:r>
            <a:endParaRPr lang="en-US"/>
          </a:p>
          <a:p>
            <a:pPr marL="342900" indent="-342900">
              <a:lnSpc>
                <a:spcPct val="100000"/>
              </a:lnSpc>
              <a:spcAft>
                <a:spcPts val="600"/>
              </a:spcAft>
              <a:buFont typeface="Arial" panose="020B0604020202020204" pitchFamily="34" charset="0"/>
              <a:buChar char="•"/>
            </a:pPr>
            <a:r>
              <a:rPr lang="en-US" sz="2000"/>
              <a:t>Sec. 4004. Information Blocking</a:t>
            </a:r>
          </a:p>
          <a:p>
            <a:pPr marL="692150" lvl="2" indent="-342900">
              <a:lnSpc>
                <a:spcPct val="100000"/>
              </a:lnSpc>
              <a:spcAft>
                <a:spcPts val="600"/>
              </a:spcAft>
              <a:buFont typeface="Arial" panose="020B0604020202020204" pitchFamily="34" charset="0"/>
              <a:buChar char="•"/>
            </a:pPr>
            <a:r>
              <a:rPr lang="en-US" sz="1800"/>
              <a:t>Defines “information blocking” as a practice that (accept as required by law) “is likely to interfere with, prevent, or materially discourage access, exchange, or use of health information”  </a:t>
            </a:r>
            <a:endParaRPr lang="en-US"/>
          </a:p>
          <a:p>
            <a:pPr marL="342900" indent="-342900">
              <a:lnSpc>
                <a:spcPct val="100000"/>
              </a:lnSpc>
              <a:spcAft>
                <a:spcPts val="600"/>
              </a:spcAft>
              <a:buFont typeface="Arial" panose="020B0604020202020204" pitchFamily="34" charset="0"/>
              <a:buChar char="•"/>
            </a:pPr>
            <a:r>
              <a:rPr lang="en-US" sz="2000"/>
              <a:t>Sec. 4005. Leveraging Electronic Health Records to Improve Patient Care</a:t>
            </a:r>
          </a:p>
          <a:p>
            <a:pPr marL="342900" indent="-342900">
              <a:lnSpc>
                <a:spcPct val="100000"/>
              </a:lnSpc>
              <a:spcAft>
                <a:spcPts val="600"/>
              </a:spcAft>
              <a:buFont typeface="Arial" panose="020B0604020202020204" pitchFamily="34" charset="0"/>
              <a:buChar char="•"/>
            </a:pPr>
            <a:r>
              <a:rPr lang="en-US" sz="2000"/>
              <a:t>Sec. 4006. Empowering Patients and Improving Patient Access to their Electronic Health Information</a:t>
            </a:r>
          </a:p>
        </p:txBody>
      </p:sp>
      <p:sp>
        <p:nvSpPr>
          <p:cNvPr id="4" name="TextBox 3"/>
          <p:cNvSpPr txBox="1"/>
          <p:nvPr/>
        </p:nvSpPr>
        <p:spPr>
          <a:xfrm>
            <a:off x="4428101" y="6215009"/>
            <a:ext cx="743861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hlinkClick r:id="rId3"/>
              </a:rPr>
              <a:t>http://www.himss.org/library/summary-key-health-it-provisions-21st-century-act-passed-house-11302016</a:t>
            </a: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5" name="Slide Number Placeholder 1">
            <a:extLst>
              <a:ext uri="{FF2B5EF4-FFF2-40B4-BE49-F238E27FC236}">
                <a16:creationId xmlns:a16="http://schemas.microsoft.com/office/drawing/2014/main" id="{AC3A4BD1-DF80-4E65-B165-1D4E9CE617A1}"/>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22</a:t>
            </a:fld>
            <a:endParaRPr lang="uk-UA" sz="900" cap="all">
              <a:solidFill>
                <a:srgbClr val="0B2338"/>
              </a:solidFill>
              <a:latin typeface="Arial"/>
            </a:endParaRPr>
          </a:p>
        </p:txBody>
      </p:sp>
    </p:spTree>
    <p:extLst>
      <p:ext uri="{BB962C8B-B14F-4D97-AF65-F5344CB8AC3E}">
        <p14:creationId xmlns:p14="http://schemas.microsoft.com/office/powerpoint/2010/main" val="3648342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704D58-F725-4178-9140-B41546F86596}"/>
              </a:ext>
            </a:extLst>
          </p:cNvPr>
          <p:cNvSpPr>
            <a:spLocks noGrp="1"/>
          </p:cNvSpPr>
          <p:nvPr>
            <p:ph type="title"/>
          </p:nvPr>
        </p:nvSpPr>
        <p:spPr>
          <a:xfrm>
            <a:off x="838200" y="606345"/>
            <a:ext cx="10515600" cy="1090613"/>
          </a:xfrm>
        </p:spPr>
        <p:txBody>
          <a:bodyPr>
            <a:normAutofit/>
          </a:bodyPr>
          <a:lstStyle/>
          <a:p>
            <a:r>
              <a:rPr lang="en-US" sz="3200" b="1" dirty="0">
                <a:solidFill>
                  <a:schemeClr val="tx1"/>
                </a:solidFill>
              </a:rPr>
              <a:t>A Patient-Centric Approach to Interoperability</a:t>
            </a:r>
            <a:endParaRPr lang="en-US" dirty="0">
              <a:solidFill>
                <a:schemeClr val="tx1"/>
              </a:solidFill>
            </a:endParaRPr>
          </a:p>
        </p:txBody>
      </p:sp>
      <p:sp>
        <p:nvSpPr>
          <p:cNvPr id="6" name="TextBox 5">
            <a:extLst>
              <a:ext uri="{FF2B5EF4-FFF2-40B4-BE49-F238E27FC236}">
                <a16:creationId xmlns:a16="http://schemas.microsoft.com/office/drawing/2014/main" id="{0176C57B-64AC-BC01-A951-5DD6ADB52F0F}"/>
              </a:ext>
            </a:extLst>
          </p:cNvPr>
          <p:cNvSpPr txBox="1"/>
          <p:nvPr/>
        </p:nvSpPr>
        <p:spPr>
          <a:xfrm>
            <a:off x="838200" y="1585206"/>
            <a:ext cx="2133982" cy="369332"/>
          </a:xfrm>
          <a:prstGeom prst="rect">
            <a:avLst/>
          </a:prstGeom>
          <a:noFill/>
        </p:spPr>
        <p:txBody>
          <a:bodyPr wrap="none" rtlCol="0">
            <a:spAutoFit/>
          </a:bodyPr>
          <a:lstStyle/>
          <a:p>
            <a:r>
              <a:rPr lang="en-US" dirty="0"/>
              <a:t>From </a:t>
            </a:r>
            <a:r>
              <a:rPr lang="en-US" dirty="0" err="1">
                <a:hlinkClick r:id="rId3"/>
              </a:rPr>
              <a:t>HealthIT.gov</a:t>
            </a:r>
            <a:r>
              <a:rPr lang="en-US" dirty="0"/>
              <a:t>:</a:t>
            </a:r>
          </a:p>
        </p:txBody>
      </p:sp>
      <p:sp>
        <p:nvSpPr>
          <p:cNvPr id="4" name="TextBox 3">
            <a:extLst>
              <a:ext uri="{FF2B5EF4-FFF2-40B4-BE49-F238E27FC236}">
                <a16:creationId xmlns:a16="http://schemas.microsoft.com/office/drawing/2014/main" id="{551F890F-4A04-7D5F-35E8-AAA0F84C0536}"/>
              </a:ext>
            </a:extLst>
          </p:cNvPr>
          <p:cNvSpPr txBox="1"/>
          <p:nvPr/>
        </p:nvSpPr>
        <p:spPr>
          <a:xfrm>
            <a:off x="838200" y="1842786"/>
            <a:ext cx="6291694" cy="4801314"/>
          </a:xfrm>
          <a:prstGeom prst="rect">
            <a:avLst/>
          </a:prstGeom>
          <a:noFill/>
        </p:spPr>
        <p:txBody>
          <a:bodyPr wrap="square">
            <a:spAutoFit/>
          </a:bodyPr>
          <a:lstStyle/>
          <a:p>
            <a:r>
              <a:rPr lang="en-US" sz="3600" dirty="0">
                <a:solidFill>
                  <a:srgbClr val="026BB7"/>
                </a:solidFill>
                <a:effectLst/>
                <a:latin typeface="Arial" panose="020B0604020202020204" pitchFamily="34" charset="0"/>
                <a:cs typeface="Arial" panose="020B0604020202020204" pitchFamily="34" charset="0"/>
              </a:rPr>
              <a:t>The Patient at the Center </a:t>
            </a:r>
            <a:endParaRPr lang="en-US" dirty="0">
              <a:solidFill>
                <a:srgbClr val="026BB7"/>
              </a:solidFill>
              <a:latin typeface="Arial" panose="020B0604020202020204" pitchFamily="34" charset="0"/>
              <a:cs typeface="Arial" panose="020B0604020202020204" pitchFamily="34" charset="0"/>
            </a:endParaRPr>
          </a:p>
          <a:p>
            <a:r>
              <a:rPr lang="en-US" sz="2400" dirty="0">
                <a:solidFill>
                  <a:srgbClr val="3F3F3F"/>
                </a:solidFill>
                <a:effectLst/>
                <a:latin typeface="Arial" panose="020B0604020202020204" pitchFamily="34" charset="0"/>
                <a:cs typeface="Arial" panose="020B0604020202020204" pitchFamily="34" charset="0"/>
              </a:rPr>
              <a:t>When this Cures Act Final Rule is fully implemented, putting the patient first means that health information technology should: </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rgbClr val="3F3F3F"/>
                </a:solidFill>
                <a:effectLst/>
                <a:latin typeface="Arial" panose="020B0604020202020204" pitchFamily="34" charset="0"/>
                <a:cs typeface="Arial" panose="020B0604020202020204" pitchFamily="34" charset="0"/>
              </a:rPr>
              <a:t>Enable patients to make choices that work for them by increasing transparency into the cost and outcomes of care </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rgbClr val="3F3F3F"/>
                </a:solidFill>
                <a:effectLst/>
                <a:latin typeface="Arial" panose="020B0604020202020204" pitchFamily="34" charset="0"/>
                <a:cs typeface="Arial" panose="020B0604020202020204" pitchFamily="34" charset="0"/>
              </a:rPr>
              <a:t>Allow patients to shop for and understand their options in getting medical care </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rgbClr val="3F3F3F"/>
                </a:solidFill>
                <a:effectLst/>
                <a:latin typeface="Arial" panose="020B0604020202020204" pitchFamily="34" charset="0"/>
                <a:cs typeface="Arial" panose="020B0604020202020204" pitchFamily="34" charset="0"/>
              </a:rPr>
              <a:t>Provide patients with convenient, easy access and visualizations of health information through smartphone apps</a:t>
            </a:r>
          </a:p>
          <a:p>
            <a:pPr marL="285750" indent="-285750">
              <a:buFont typeface="Arial" panose="020B0604020202020204" pitchFamily="34" charset="0"/>
              <a:buChar char="•"/>
            </a:pPr>
            <a:r>
              <a:rPr lang="en-US" sz="1800" dirty="0">
                <a:solidFill>
                  <a:srgbClr val="3F3F3F"/>
                </a:solidFill>
                <a:effectLst/>
                <a:latin typeface="Arial" panose="020B0604020202020204" pitchFamily="34" charset="0"/>
                <a:cs typeface="Arial" panose="020B0604020202020204" pitchFamily="34" charset="0"/>
              </a:rPr>
              <a:t>Support an “app economy” that provides innovation and choice to patients, physicians, hospitals, payers, and employers </a:t>
            </a:r>
            <a:endParaRPr lang="en-US" dirty="0">
              <a:effectLst/>
              <a:latin typeface="Arial" panose="020B0604020202020204" pitchFamily="34" charset="0"/>
              <a:cs typeface="Arial" panose="020B0604020202020204" pitchFamily="34" charset="0"/>
            </a:endParaRPr>
          </a:p>
        </p:txBody>
      </p:sp>
      <p:pic>
        <p:nvPicPr>
          <p:cNvPr id="5" name="Picture 4" descr="Decorative graphic depicting the patient-centric approach to interoperability in the implementation of the Cures Act. Source: https://www.healthit.gov/sites/default/files/page2/2020-03/TheONCCuresActFinalRule.pdf">
            <a:extLst>
              <a:ext uri="{FF2B5EF4-FFF2-40B4-BE49-F238E27FC236}">
                <a16:creationId xmlns:a16="http://schemas.microsoft.com/office/drawing/2014/main" id="{2C74CA18-FBA3-4B38-96C3-A481BA245B66}"/>
              </a:ext>
              <a:ext uri="{C183D7F6-B498-43B3-948B-1728B52AA6E4}">
                <adec:decorative xmlns:adec="http://schemas.microsoft.com/office/drawing/2017/decorative" val="0"/>
              </a:ext>
            </a:extLst>
          </p:cNvPr>
          <p:cNvPicPr>
            <a:picLocks noChangeAspect="1"/>
          </p:cNvPicPr>
          <p:nvPr/>
        </p:nvPicPr>
        <p:blipFill rotWithShape="1">
          <a:blip r:embed="rId4"/>
          <a:srcRect l="58042"/>
          <a:stretch/>
        </p:blipFill>
        <p:spPr>
          <a:xfrm>
            <a:off x="6951518" y="1986662"/>
            <a:ext cx="4463446" cy="3448237"/>
          </a:xfrm>
          <a:prstGeom prst="rect">
            <a:avLst/>
          </a:prstGeom>
        </p:spPr>
      </p:pic>
      <p:sp>
        <p:nvSpPr>
          <p:cNvPr id="7" name="TextBox 6">
            <a:extLst>
              <a:ext uri="{FF2B5EF4-FFF2-40B4-BE49-F238E27FC236}">
                <a16:creationId xmlns:a16="http://schemas.microsoft.com/office/drawing/2014/main" id="{A8ED2BDB-00B7-4440-B5D5-916C8B54E17A}"/>
              </a:ext>
            </a:extLst>
          </p:cNvPr>
          <p:cNvSpPr txBox="1"/>
          <p:nvPr/>
        </p:nvSpPr>
        <p:spPr>
          <a:xfrm>
            <a:off x="9058572" y="6105491"/>
            <a:ext cx="3517944" cy="261610"/>
          </a:xfrm>
          <a:prstGeom prst="rect">
            <a:avLst/>
          </a:prstGeom>
          <a:noFill/>
        </p:spPr>
        <p:txBody>
          <a:bodyPr wrap="square">
            <a:spAutoFit/>
          </a:bodyPr>
          <a:lstStyle/>
          <a:p>
            <a:r>
              <a:rPr lang="en-US" sz="1100" dirty="0"/>
              <a:t>https://</a:t>
            </a:r>
            <a:r>
              <a:rPr lang="en-US" sz="1100" dirty="0" err="1"/>
              <a:t>www.healthit.gov</a:t>
            </a:r>
            <a:r>
              <a:rPr lang="en-US" sz="1100" dirty="0"/>
              <a:t>/</a:t>
            </a:r>
            <a:r>
              <a:rPr lang="en-US" sz="1100" dirty="0" err="1"/>
              <a:t>curesrule</a:t>
            </a:r>
            <a:r>
              <a:rPr lang="en-US" sz="1100" dirty="0"/>
              <a:t>/</a:t>
            </a:r>
          </a:p>
        </p:txBody>
      </p:sp>
      <p:sp>
        <p:nvSpPr>
          <p:cNvPr id="8" name="Slide Number Placeholder 1">
            <a:extLst>
              <a:ext uri="{FF2B5EF4-FFF2-40B4-BE49-F238E27FC236}">
                <a16:creationId xmlns:a16="http://schemas.microsoft.com/office/drawing/2014/main" id="{A4E25EC4-D83D-40A5-810B-7FC1876BAC94}"/>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23</a:t>
            </a:fld>
            <a:endParaRPr lang="uk-UA" sz="900" cap="all">
              <a:solidFill>
                <a:srgbClr val="0B2338"/>
              </a:solidFill>
              <a:latin typeface="Arial"/>
            </a:endParaRPr>
          </a:p>
        </p:txBody>
      </p:sp>
    </p:spTree>
    <p:extLst>
      <p:ext uri="{BB962C8B-B14F-4D97-AF65-F5344CB8AC3E}">
        <p14:creationId xmlns:p14="http://schemas.microsoft.com/office/powerpoint/2010/main" val="1574565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FDC0B2B-2B19-4053-B9EA-7155D428B3FB}"/>
              </a:ext>
            </a:extLst>
          </p:cNvPr>
          <p:cNvSpPr>
            <a:spLocks noGrp="1"/>
          </p:cNvSpPr>
          <p:nvPr>
            <p:ph type="title"/>
          </p:nvPr>
        </p:nvSpPr>
        <p:spPr/>
        <p:txBody>
          <a:bodyPr>
            <a:normAutofit fontScale="90000"/>
          </a:bodyPr>
          <a:lstStyle/>
          <a:p>
            <a:r>
              <a:rPr lang="en-US"/>
              <a:t>Timeline for Implementation of Interoperability Standards</a:t>
            </a:r>
          </a:p>
        </p:txBody>
      </p:sp>
      <p:sp>
        <p:nvSpPr>
          <p:cNvPr id="13" name="Text Placeholder 12">
            <a:extLst>
              <a:ext uri="{FF2B5EF4-FFF2-40B4-BE49-F238E27FC236}">
                <a16:creationId xmlns:a16="http://schemas.microsoft.com/office/drawing/2014/main" id="{D64F68FE-C354-470A-8E0D-BAD0175FB2F5}"/>
              </a:ext>
            </a:extLst>
          </p:cNvPr>
          <p:cNvSpPr>
            <a:spLocks noGrp="1"/>
          </p:cNvSpPr>
          <p:nvPr>
            <p:ph idx="1"/>
          </p:nvPr>
        </p:nvSpPr>
        <p:spPr>
          <a:xfrm>
            <a:off x="730404" y="2506662"/>
            <a:ext cx="10515600" cy="3579813"/>
          </a:xfrm>
        </p:spPr>
        <p:txBody>
          <a:bodyPr>
            <a:normAutofit/>
          </a:bodyPr>
          <a:lstStyle/>
          <a:p>
            <a:pPr marL="285750" indent="-285750">
              <a:buFont typeface="Arial" panose="020B0604020202020204" pitchFamily="34" charset="0"/>
              <a:buChar char="•"/>
            </a:pPr>
            <a:r>
              <a:rPr lang="en-US" sz="2400" b="1"/>
              <a:t>USCDI – 4/2021</a:t>
            </a:r>
          </a:p>
          <a:p>
            <a:pPr marL="285750" indent="-285750">
              <a:buFont typeface="Arial" panose="020B0604020202020204" pitchFamily="34" charset="0"/>
              <a:buChar char="•"/>
            </a:pPr>
            <a:endParaRPr lang="en-US" sz="2400" b="1"/>
          </a:p>
          <a:p>
            <a:pPr marL="285750" indent="-285750">
              <a:buFont typeface="Arial" panose="020B0604020202020204" pitchFamily="34" charset="0"/>
              <a:buChar char="•"/>
            </a:pPr>
            <a:r>
              <a:rPr lang="en-US" sz="2400" b="1"/>
              <a:t>FHIR</a:t>
            </a:r>
            <a:r>
              <a:rPr lang="en-US" sz="2400" b="1" baseline="30000"/>
              <a:t>®</a:t>
            </a:r>
            <a:r>
              <a:rPr lang="en-US" sz="2400" b="1"/>
              <a:t> API – 12/2022</a:t>
            </a:r>
          </a:p>
          <a:p>
            <a:pPr marL="285750" indent="-285750">
              <a:buFont typeface="Arial" panose="020B0604020202020204" pitchFamily="34" charset="0"/>
              <a:buChar char="•"/>
            </a:pPr>
            <a:endParaRPr lang="en-US" sz="2400" b="1"/>
          </a:p>
          <a:p>
            <a:pPr marL="285750" indent="-285750">
              <a:buFont typeface="Arial" panose="020B0604020202020204" pitchFamily="34" charset="0"/>
              <a:buChar char="•"/>
            </a:pPr>
            <a:r>
              <a:rPr lang="en-US" sz="2400" b="1"/>
              <a:t>FHIR</a:t>
            </a:r>
            <a:r>
              <a:rPr lang="en-US" sz="2400" b="1" baseline="30000"/>
              <a:t>®</a:t>
            </a:r>
            <a:r>
              <a:rPr lang="en-US" sz="2400" b="1"/>
              <a:t> Bulk Export – 12/2023</a:t>
            </a:r>
          </a:p>
        </p:txBody>
      </p:sp>
      <p:pic>
        <p:nvPicPr>
          <p:cNvPr id="10" name="Picture 9" descr="A screenshot of the new applicability dates included in the ONC interim final rule.  Details can be found at https://www.healthit.gov/CuresRule">
            <a:extLst>
              <a:ext uri="{FF2B5EF4-FFF2-40B4-BE49-F238E27FC236}">
                <a16:creationId xmlns:a16="http://schemas.microsoft.com/office/drawing/2014/main" id="{779DF746-631B-4D04-937C-67A97900869F}"/>
              </a:ext>
            </a:extLst>
          </p:cNvPr>
          <p:cNvPicPr>
            <a:picLocks noChangeAspect="1"/>
          </p:cNvPicPr>
          <p:nvPr/>
        </p:nvPicPr>
        <p:blipFill>
          <a:blip r:embed="rId3"/>
          <a:stretch>
            <a:fillRect/>
          </a:stretch>
        </p:blipFill>
        <p:spPr>
          <a:xfrm>
            <a:off x="5491125" y="1997075"/>
            <a:ext cx="5754879" cy="4465507"/>
          </a:xfrm>
          <a:prstGeom prst="rect">
            <a:avLst/>
          </a:prstGeom>
        </p:spPr>
      </p:pic>
      <p:sp>
        <p:nvSpPr>
          <p:cNvPr id="5" name="Slide Number Placeholder 1">
            <a:extLst>
              <a:ext uri="{FF2B5EF4-FFF2-40B4-BE49-F238E27FC236}">
                <a16:creationId xmlns:a16="http://schemas.microsoft.com/office/drawing/2014/main" id="{A51D2B34-F6CA-4C99-998F-3A2C735AE1C1}"/>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24</a:t>
            </a:fld>
            <a:endParaRPr lang="uk-UA" sz="900" cap="all">
              <a:solidFill>
                <a:srgbClr val="0B2338"/>
              </a:solidFill>
              <a:latin typeface="Arial"/>
            </a:endParaRPr>
          </a:p>
        </p:txBody>
      </p:sp>
      <p:pic>
        <p:nvPicPr>
          <p:cNvPr id="2" name="Picture 1" descr="Logo of ONC (The Office of the National Coordinator for Health Information Technology).">
            <a:extLst>
              <a:ext uri="{FF2B5EF4-FFF2-40B4-BE49-F238E27FC236}">
                <a16:creationId xmlns:a16="http://schemas.microsoft.com/office/drawing/2014/main" id="{107ECF51-EBD6-AD5C-6BA6-6017AC51BAB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9820201" y="1190171"/>
            <a:ext cx="2359189" cy="671967"/>
          </a:xfrm>
          <a:prstGeom prst="rect">
            <a:avLst/>
          </a:prstGeom>
        </p:spPr>
      </p:pic>
    </p:spTree>
    <p:extLst>
      <p:ext uri="{BB962C8B-B14F-4D97-AF65-F5344CB8AC3E}">
        <p14:creationId xmlns:p14="http://schemas.microsoft.com/office/powerpoint/2010/main" val="2542157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0537B0-FAA1-2D4E-A145-C867714679C7}"/>
              </a:ext>
            </a:extLst>
          </p:cNvPr>
          <p:cNvSpPr>
            <a:spLocks noGrp="1"/>
          </p:cNvSpPr>
          <p:nvPr>
            <p:ph type="title"/>
          </p:nvPr>
        </p:nvSpPr>
        <p:spPr>
          <a:xfrm>
            <a:off x="838200" y="771525"/>
            <a:ext cx="8864600" cy="1090613"/>
          </a:xfrm>
        </p:spPr>
        <p:txBody>
          <a:bodyPr/>
          <a:lstStyle/>
          <a:p>
            <a:r>
              <a:rPr lang="en-US" dirty="0"/>
              <a:t>US FHIR</a:t>
            </a:r>
            <a:r>
              <a:rPr lang="en-US" baseline="30000" dirty="0"/>
              <a:t>®</a:t>
            </a:r>
            <a:r>
              <a:rPr lang="en-US" dirty="0"/>
              <a:t> Core Profile</a:t>
            </a:r>
          </a:p>
        </p:txBody>
      </p:sp>
      <p:pic>
        <p:nvPicPr>
          <p:cNvPr id="7" name="Picture 6" descr="The USCDI logo (United State Core Data for Interoperability)">
            <a:extLst>
              <a:ext uri="{FF2B5EF4-FFF2-40B4-BE49-F238E27FC236}">
                <a16:creationId xmlns:a16="http://schemas.microsoft.com/office/drawing/2014/main" id="{6744940A-8809-4609-AE6A-14CFABA9A16B}"/>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8275402" y="952757"/>
            <a:ext cx="3687916" cy="909381"/>
          </a:xfrm>
          <a:prstGeom prst="rect">
            <a:avLst/>
          </a:prstGeom>
        </p:spPr>
      </p:pic>
      <p:sp>
        <p:nvSpPr>
          <p:cNvPr id="4" name="Content Placeholder 3">
            <a:extLst>
              <a:ext uri="{FF2B5EF4-FFF2-40B4-BE49-F238E27FC236}">
                <a16:creationId xmlns:a16="http://schemas.microsoft.com/office/drawing/2014/main" id="{7568BB9E-2098-8044-A4F6-669A249BCAE7}"/>
              </a:ext>
            </a:extLst>
          </p:cNvPr>
          <p:cNvSpPr>
            <a:spLocks noGrp="1"/>
          </p:cNvSpPr>
          <p:nvPr>
            <p:ph idx="1"/>
          </p:nvPr>
        </p:nvSpPr>
        <p:spPr>
          <a:xfrm>
            <a:off x="523240" y="1862138"/>
            <a:ext cx="10012680" cy="4351338"/>
          </a:xfrm>
        </p:spPr>
        <p:txBody>
          <a:bodyPr>
            <a:noAutofit/>
          </a:bodyPr>
          <a:lstStyle/>
          <a:p>
            <a:pPr marL="342900" indent="-342900">
              <a:lnSpc>
                <a:spcPct val="100000"/>
              </a:lnSpc>
              <a:spcAft>
                <a:spcPts val="600"/>
              </a:spcAft>
              <a:buFont typeface="Arial" panose="020B0604020202020204" pitchFamily="34" charset="0"/>
              <a:buChar char="•"/>
            </a:pPr>
            <a:r>
              <a:rPr lang="en-US" sz="1800"/>
              <a:t>Profiles 23 FHIR</a:t>
            </a:r>
            <a:r>
              <a:rPr lang="en-US" sz="1800" baseline="30000"/>
              <a:t>®</a:t>
            </a:r>
            <a:r>
              <a:rPr lang="en-US" sz="1800"/>
              <a:t> resources specifically for the US healthcare market</a:t>
            </a:r>
          </a:p>
          <a:p>
            <a:pPr marL="342900" indent="-342900">
              <a:lnSpc>
                <a:spcPct val="100000"/>
              </a:lnSpc>
              <a:spcAft>
                <a:spcPts val="600"/>
              </a:spcAft>
              <a:buFont typeface="Arial" panose="020B0604020202020204" pitchFamily="34" charset="0"/>
              <a:buChar char="•"/>
            </a:pPr>
            <a:r>
              <a:rPr lang="en-US" sz="1800"/>
              <a:t>US Core is driven by and interacts with </a:t>
            </a:r>
            <a:r>
              <a:rPr lang="en-US" sz="1800">
                <a:hlinkClick r:id="rId3"/>
              </a:rPr>
              <a:t>United States Core Data for Interoperability (USCDI)</a:t>
            </a:r>
            <a:endParaRPr lang="en-US" sz="1800"/>
          </a:p>
          <a:p>
            <a:pPr marL="342900" lvl="1" indent="-342900">
              <a:lnSpc>
                <a:spcPct val="100000"/>
              </a:lnSpc>
              <a:spcAft>
                <a:spcPts val="600"/>
              </a:spcAft>
              <a:buFont typeface="Arial" panose="020B0604020202020204" pitchFamily="34" charset="0"/>
              <a:buChar char="•"/>
            </a:pPr>
            <a:r>
              <a:rPr lang="en-US" sz="1800" b="1"/>
              <a:t>USCDI</a:t>
            </a:r>
            <a:r>
              <a:rPr lang="en-US" sz="1800"/>
              <a:t> is a standardized set of health data for nationwide, interoperable health information exchange</a:t>
            </a:r>
          </a:p>
          <a:p>
            <a:pPr marL="342900" lvl="1" indent="-342900">
              <a:lnSpc>
                <a:spcPct val="100000"/>
              </a:lnSpc>
              <a:spcAft>
                <a:spcPts val="600"/>
              </a:spcAft>
              <a:buFont typeface="Arial" panose="020B0604020202020204" pitchFamily="34" charset="0"/>
              <a:buChar char="•"/>
            </a:pPr>
            <a:r>
              <a:rPr lang="en-US" sz="1800"/>
              <a:t>ONC Cures Act requires as a condition of certification that EHRs adopt the USCDI standard, a “standardized API for patient and population services,” which includes an initial set of 16 data classes comprised of 52 data elements </a:t>
            </a:r>
          </a:p>
          <a:p>
            <a:pPr lvl="3">
              <a:lnSpc>
                <a:spcPct val="100000"/>
              </a:lnSpc>
              <a:spcAft>
                <a:spcPts val="600"/>
              </a:spcAft>
            </a:pPr>
            <a:r>
              <a:rPr lang="en-US" sz="1400" b="1">
                <a:hlinkClick r:id="rId3"/>
              </a:rPr>
              <a:t>USCDI Data Element</a:t>
            </a:r>
            <a:r>
              <a:rPr lang="en-US" sz="1400"/>
              <a:t>: most granular level at which a piece of data is represented for exchange</a:t>
            </a:r>
          </a:p>
          <a:p>
            <a:pPr lvl="3">
              <a:lnSpc>
                <a:spcPct val="100000"/>
              </a:lnSpc>
              <a:spcAft>
                <a:spcPts val="600"/>
              </a:spcAft>
            </a:pPr>
            <a:r>
              <a:rPr lang="en-US" sz="1400" b="1">
                <a:hlinkClick r:id="rId3"/>
              </a:rPr>
              <a:t>USCDI Data Class</a:t>
            </a:r>
            <a:r>
              <a:rPr lang="en-US" sz="1400"/>
              <a:t>: data elements grouped by common theme or use case</a:t>
            </a:r>
          </a:p>
          <a:p>
            <a:pPr marL="342900" indent="-342900">
              <a:lnSpc>
                <a:spcPct val="100000"/>
              </a:lnSpc>
              <a:spcAft>
                <a:spcPts val="600"/>
              </a:spcAft>
              <a:buFont typeface="Arial" panose="020B0604020202020204" pitchFamily="34" charset="0"/>
              <a:buChar char="•"/>
            </a:pPr>
            <a:r>
              <a:rPr lang="en-US" sz="1800"/>
              <a:t>Initial US Core ballot occurred in 2021 and subsequent ballots to update US Core occurs every January beginning in 2022</a:t>
            </a:r>
          </a:p>
          <a:p>
            <a:pPr marL="342900" indent="-342900">
              <a:lnSpc>
                <a:spcPct val="100000"/>
              </a:lnSpc>
              <a:spcAft>
                <a:spcPts val="600"/>
              </a:spcAft>
              <a:buFont typeface="Arial" panose="020B0604020202020204" pitchFamily="34" charset="0"/>
              <a:buChar char="•"/>
            </a:pPr>
            <a:r>
              <a:rPr lang="en-US" sz="1800"/>
              <a:t>US-based FHIR</a:t>
            </a:r>
            <a:r>
              <a:rPr lang="en-US" sz="1800" baseline="30000"/>
              <a:t>®</a:t>
            </a:r>
            <a:r>
              <a:rPr lang="en-US" sz="1800"/>
              <a:t> Implementation Guides should use US Core Profiles as building blocks when possible</a:t>
            </a:r>
            <a:endParaRPr lang="en-US" sz="2000"/>
          </a:p>
        </p:txBody>
      </p:sp>
      <p:sp>
        <p:nvSpPr>
          <p:cNvPr id="6" name="Slide Number Placeholder 1">
            <a:extLst>
              <a:ext uri="{FF2B5EF4-FFF2-40B4-BE49-F238E27FC236}">
                <a16:creationId xmlns:a16="http://schemas.microsoft.com/office/drawing/2014/main" id="{37E3F263-ABE7-4D37-8B3B-D786907DA63C}"/>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25</a:t>
            </a:fld>
            <a:endParaRPr lang="uk-UA" sz="900" cap="all">
              <a:solidFill>
                <a:srgbClr val="0B2338"/>
              </a:solidFill>
              <a:latin typeface="Arial"/>
            </a:endParaRPr>
          </a:p>
        </p:txBody>
      </p:sp>
    </p:spTree>
    <p:extLst>
      <p:ext uri="{BB962C8B-B14F-4D97-AF65-F5344CB8AC3E}">
        <p14:creationId xmlns:p14="http://schemas.microsoft.com/office/powerpoint/2010/main" val="1131096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CABBC-ABD5-4D4F-93D7-8249D5F052C9}"/>
              </a:ext>
            </a:extLst>
          </p:cNvPr>
          <p:cNvSpPr>
            <a:spLocks noGrp="1"/>
          </p:cNvSpPr>
          <p:nvPr>
            <p:ph type="title"/>
          </p:nvPr>
        </p:nvSpPr>
        <p:spPr>
          <a:xfrm>
            <a:off x="838200" y="3819525"/>
            <a:ext cx="10515600" cy="1090613"/>
          </a:xfrm>
        </p:spPr>
        <p:txBody>
          <a:bodyPr>
            <a:normAutofit/>
          </a:bodyPr>
          <a:lstStyle/>
          <a:p>
            <a:pPr algn="l"/>
            <a:r>
              <a:rPr lang="en-US" sz="4800"/>
              <a:t>FHIR’s Fit With Other Standards</a:t>
            </a:r>
          </a:p>
        </p:txBody>
      </p:sp>
      <p:sp>
        <p:nvSpPr>
          <p:cNvPr id="3" name="Slide Number Placeholder 1">
            <a:extLst>
              <a:ext uri="{FF2B5EF4-FFF2-40B4-BE49-F238E27FC236}">
                <a16:creationId xmlns:a16="http://schemas.microsoft.com/office/drawing/2014/main" id="{202D85D1-8810-4556-8070-4CFA8464ECE5}"/>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26</a:t>
            </a:fld>
            <a:endParaRPr lang="uk-UA" sz="900" cap="all">
              <a:solidFill>
                <a:srgbClr val="0B2338"/>
              </a:solidFill>
              <a:latin typeface="Arial"/>
            </a:endParaRPr>
          </a:p>
        </p:txBody>
      </p:sp>
    </p:spTree>
    <p:extLst>
      <p:ext uri="{BB962C8B-B14F-4D97-AF65-F5344CB8AC3E}">
        <p14:creationId xmlns:p14="http://schemas.microsoft.com/office/powerpoint/2010/main" val="595971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864C80-6E83-8643-8CF7-F877051F8621}"/>
              </a:ext>
            </a:extLst>
          </p:cNvPr>
          <p:cNvSpPr>
            <a:spLocks noGrp="1"/>
          </p:cNvSpPr>
          <p:nvPr>
            <p:ph type="title"/>
          </p:nvPr>
        </p:nvSpPr>
        <p:spPr/>
        <p:txBody>
          <a:bodyPr/>
          <a:lstStyle/>
          <a:p>
            <a:r>
              <a:rPr lang="en-US"/>
              <a:t>Evolution of Healthcare Standards</a:t>
            </a:r>
          </a:p>
        </p:txBody>
      </p:sp>
      <p:sp>
        <p:nvSpPr>
          <p:cNvPr id="4" name="Content Placeholder 3">
            <a:extLst>
              <a:ext uri="{FF2B5EF4-FFF2-40B4-BE49-F238E27FC236}">
                <a16:creationId xmlns:a16="http://schemas.microsoft.com/office/drawing/2014/main" id="{34EE01AC-2BB5-104C-BF75-3A62FB041338}"/>
              </a:ext>
            </a:extLst>
          </p:cNvPr>
          <p:cNvSpPr>
            <a:spLocks noGrp="1"/>
          </p:cNvSpPr>
          <p:nvPr>
            <p:ph idx="1"/>
          </p:nvPr>
        </p:nvSpPr>
        <p:spPr/>
        <p:txBody>
          <a:bodyPr>
            <a:normAutofit lnSpcReduction="10000"/>
          </a:bodyPr>
          <a:lstStyle/>
          <a:p>
            <a:r>
              <a:rPr lang="en-US" sz="2000" b="1"/>
              <a:t>HL7 V2</a:t>
            </a:r>
          </a:p>
          <a:p>
            <a:pPr lvl="1">
              <a:spcBef>
                <a:spcPts val="0"/>
              </a:spcBef>
              <a:spcAft>
                <a:spcPts val="0"/>
              </a:spcAft>
            </a:pPr>
            <a:r>
              <a:rPr lang="en-US" sz="1800"/>
              <a:t>Allows for simple transfer of information</a:t>
            </a:r>
          </a:p>
          <a:p>
            <a:pPr lvl="1">
              <a:spcBef>
                <a:spcPts val="0"/>
              </a:spcBef>
            </a:pPr>
            <a:r>
              <a:rPr lang="en-US" sz="1800"/>
              <a:t>Point-to-point messaging</a:t>
            </a:r>
          </a:p>
          <a:p>
            <a:pPr lvl="1">
              <a:spcBef>
                <a:spcPts val="0"/>
              </a:spcBef>
              <a:spcAft>
                <a:spcPts val="0"/>
              </a:spcAft>
            </a:pPr>
            <a:r>
              <a:rPr lang="en-US" sz="1800"/>
              <a:t>More complex interactions are not supported</a:t>
            </a:r>
          </a:p>
          <a:p>
            <a:pPr marL="457200" lvl="1" indent="0">
              <a:spcBef>
                <a:spcPts val="0"/>
              </a:spcBef>
              <a:spcAft>
                <a:spcPts val="0"/>
              </a:spcAft>
              <a:buNone/>
            </a:pPr>
            <a:endParaRPr lang="en-US" sz="1800"/>
          </a:p>
          <a:p>
            <a:r>
              <a:rPr lang="en-US" sz="2000" b="1"/>
              <a:t>HL7 V3 / Clinical Document Architecture (CDA)</a:t>
            </a:r>
          </a:p>
          <a:p>
            <a:pPr lvl="1">
              <a:spcBef>
                <a:spcPts val="0"/>
              </a:spcBef>
              <a:spcAft>
                <a:spcPts val="0"/>
              </a:spcAft>
            </a:pPr>
            <a:r>
              <a:rPr lang="en-US" sz="1800"/>
              <a:t>Intended to enable next level of complexity</a:t>
            </a:r>
          </a:p>
          <a:p>
            <a:pPr lvl="1">
              <a:spcBef>
                <a:spcPts val="0"/>
              </a:spcBef>
              <a:spcAft>
                <a:spcPts val="0"/>
              </a:spcAft>
            </a:pPr>
            <a:r>
              <a:rPr lang="en-US" sz="1800"/>
              <a:t>Interface specification based on Simple Object Access Protocol (SOAP) and XML</a:t>
            </a:r>
          </a:p>
          <a:p>
            <a:pPr lvl="2">
              <a:spcBef>
                <a:spcPts val="0"/>
              </a:spcBef>
              <a:spcAft>
                <a:spcPts val="0"/>
              </a:spcAft>
            </a:pPr>
            <a:r>
              <a:rPr lang="en-US" sz="1600"/>
              <a:t>Specifies the </a:t>
            </a:r>
            <a:r>
              <a:rPr lang="en-US" sz="1600" b="1" i="1"/>
              <a:t>content of the data </a:t>
            </a:r>
            <a:r>
              <a:rPr lang="en-US" sz="1600"/>
              <a:t>exchanged between healthcare applications, and </a:t>
            </a:r>
            <a:r>
              <a:rPr lang="en-US" sz="1600" b="1" i="1"/>
              <a:t>how the exchange is implemented </a:t>
            </a:r>
            <a:r>
              <a:rPr lang="en-US" sz="1600"/>
              <a:t>and managed</a:t>
            </a:r>
            <a:endParaRPr lang="en-US" sz="1800"/>
          </a:p>
          <a:p>
            <a:pPr lvl="1">
              <a:spcBef>
                <a:spcPts val="0"/>
              </a:spcBef>
              <a:spcAft>
                <a:spcPts val="0"/>
              </a:spcAft>
            </a:pPr>
            <a:r>
              <a:rPr lang="en-US" sz="1800"/>
              <a:t>Very complex - difficult to implement and requires tremendous technical expertise</a:t>
            </a:r>
          </a:p>
          <a:p>
            <a:pPr lvl="1">
              <a:spcBef>
                <a:spcPts val="0"/>
              </a:spcBef>
              <a:spcAft>
                <a:spcPts val="0"/>
              </a:spcAft>
            </a:pPr>
            <a:endParaRPr lang="en-US" sz="1800"/>
          </a:p>
          <a:p>
            <a:r>
              <a:rPr lang="en-US" sz="2000" b="1"/>
              <a:t>HL7 FHIR</a:t>
            </a:r>
            <a:r>
              <a:rPr lang="en-US" sz="2000" b="1" baseline="30000"/>
              <a:t>®</a:t>
            </a:r>
          </a:p>
          <a:p>
            <a:pPr lvl="1">
              <a:spcBef>
                <a:spcPts val="0"/>
              </a:spcBef>
            </a:pPr>
            <a:r>
              <a:rPr lang="en-US" sz="1800"/>
              <a:t>Most commonly used standard in healthcare today</a:t>
            </a:r>
          </a:p>
          <a:p>
            <a:pPr lvl="1">
              <a:spcBef>
                <a:spcPts val="0"/>
              </a:spcBef>
            </a:pPr>
            <a:r>
              <a:rPr lang="en-US" sz="1800"/>
              <a:t>Specification based on current mobile web technologies </a:t>
            </a:r>
            <a:endParaRPr lang="en-US" sz="2000"/>
          </a:p>
          <a:p>
            <a:pPr lvl="1">
              <a:spcBef>
                <a:spcPts val="0"/>
              </a:spcBef>
            </a:pPr>
            <a:r>
              <a:rPr lang="en-US" sz="1800"/>
              <a:t>Developers can read documentation and get up to speed quickly</a:t>
            </a:r>
          </a:p>
          <a:p>
            <a:pPr lvl="1">
              <a:spcBef>
                <a:spcPts val="0"/>
              </a:spcBef>
            </a:pPr>
            <a:r>
              <a:rPr lang="en-US" sz="1800"/>
              <a:t>Messaging, Documents, and Query</a:t>
            </a:r>
          </a:p>
          <a:p>
            <a:pPr lvl="1">
              <a:spcBef>
                <a:spcPts val="0"/>
              </a:spcBef>
              <a:spcAft>
                <a:spcPts val="0"/>
              </a:spcAft>
            </a:pPr>
            <a:r>
              <a:rPr lang="en-US" sz="1800"/>
              <a:t>Easily create rich and complex applications, particularly mobile applications</a:t>
            </a:r>
          </a:p>
        </p:txBody>
      </p:sp>
      <p:pic>
        <p:nvPicPr>
          <p:cNvPr id="8" name="Picture 7" descr="Stock photo of a physician talking to a patient.">
            <a:extLst>
              <a:ext uri="{FF2B5EF4-FFF2-40B4-BE49-F238E27FC236}">
                <a16:creationId xmlns:a16="http://schemas.microsoft.com/office/drawing/2014/main" id="{9CA0F4B0-0C84-4E1F-B079-BE0691EA740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5500" y="1593131"/>
            <a:ext cx="3073400" cy="2048933"/>
          </a:xfrm>
          <a:prstGeom prst="rect">
            <a:avLst/>
          </a:prstGeom>
          <a:effectLst>
            <a:outerShdw blurRad="50800" dist="38100" dir="8100000" algn="tr" rotWithShape="0">
              <a:prstClr val="black">
                <a:alpha val="40000"/>
              </a:prstClr>
            </a:outerShdw>
          </a:effectLst>
        </p:spPr>
      </p:pic>
      <p:sp>
        <p:nvSpPr>
          <p:cNvPr id="2" name="Slide Number Placeholder 1">
            <a:extLst>
              <a:ext uri="{FF2B5EF4-FFF2-40B4-BE49-F238E27FC236}">
                <a16:creationId xmlns:a16="http://schemas.microsoft.com/office/drawing/2014/main" id="{425899B0-0594-1B44-BAE6-C946AFA550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2F552B-1952-B44E-8CAB-5705F0ACD2E2}" type="slidenum">
              <a:rPr kumimoji="0" lang="uk-UA" sz="900" b="0" i="0" u="none" strike="noStrike" kern="1200" cap="all" spc="0" normalizeH="0" baseline="0" noProof="0" smtClean="0">
                <a:ln>
                  <a:noFill/>
                </a:ln>
                <a:solidFill>
                  <a:srgbClr val="0B233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uk-UA" sz="900" b="0" i="0" u="none" strike="noStrike" kern="1200" cap="all" spc="0" normalizeH="0" baseline="0" noProof="0">
              <a:ln>
                <a:noFill/>
              </a:ln>
              <a:solidFill>
                <a:srgbClr val="0B2338"/>
              </a:solidFill>
              <a:effectLst/>
              <a:uLnTx/>
              <a:uFillTx/>
              <a:latin typeface="Arial"/>
              <a:ea typeface="+mn-ea"/>
              <a:cs typeface="+mn-cs"/>
            </a:endParaRPr>
          </a:p>
        </p:txBody>
      </p:sp>
    </p:spTree>
    <p:extLst>
      <p:ext uri="{BB962C8B-B14F-4D97-AF65-F5344CB8AC3E}">
        <p14:creationId xmlns:p14="http://schemas.microsoft.com/office/powerpoint/2010/main" val="3474616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481F-FDD0-417C-973E-21BC3F8CC02E}"/>
              </a:ext>
            </a:extLst>
          </p:cNvPr>
          <p:cNvSpPr>
            <a:spLocks noGrp="1"/>
          </p:cNvSpPr>
          <p:nvPr>
            <p:ph type="title"/>
          </p:nvPr>
        </p:nvSpPr>
        <p:spPr>
          <a:xfrm>
            <a:off x="838200" y="771526"/>
            <a:ext cx="10515600" cy="936992"/>
          </a:xfrm>
        </p:spPr>
        <p:txBody>
          <a:bodyPr/>
          <a:lstStyle/>
          <a:p>
            <a:r>
              <a:rPr lang="en-US"/>
              <a:t>FHIR</a:t>
            </a:r>
            <a:r>
              <a:rPr lang="en-US" baseline="30000"/>
              <a:t>®</a:t>
            </a:r>
            <a:r>
              <a:rPr lang="en-US"/>
              <a:t> vs. Other Standards</a:t>
            </a:r>
          </a:p>
        </p:txBody>
      </p:sp>
      <p:grpSp>
        <p:nvGrpSpPr>
          <p:cNvPr id="9" name="Group 8" descr="A graphic depicting adoption over time, data can be found here: https://www.intersystems.com/fhir/ &#10;">
            <a:extLst>
              <a:ext uri="{FF2B5EF4-FFF2-40B4-BE49-F238E27FC236}">
                <a16:creationId xmlns:a16="http://schemas.microsoft.com/office/drawing/2014/main" id="{DF273C02-6733-41C4-B589-5DD358371AC9}"/>
              </a:ext>
            </a:extLst>
          </p:cNvPr>
          <p:cNvGrpSpPr/>
          <p:nvPr/>
        </p:nvGrpSpPr>
        <p:grpSpPr>
          <a:xfrm>
            <a:off x="1597688" y="1504831"/>
            <a:ext cx="8222177" cy="4923028"/>
            <a:chOff x="705818" y="128234"/>
            <a:chExt cx="10736303" cy="6428361"/>
          </a:xfrm>
        </p:grpSpPr>
        <p:pic>
          <p:nvPicPr>
            <p:cNvPr id="5" name="Picture 4">
              <a:extLst>
                <a:ext uri="{FF2B5EF4-FFF2-40B4-BE49-F238E27FC236}">
                  <a16:creationId xmlns:a16="http://schemas.microsoft.com/office/drawing/2014/main" id="{DC79D9FD-3A8E-4208-870D-E30FBBFD406A}"/>
                </a:ext>
              </a:extLst>
            </p:cNvPr>
            <p:cNvPicPr>
              <a:picLocks noChangeAspect="1"/>
            </p:cNvPicPr>
            <p:nvPr/>
          </p:nvPicPr>
          <p:blipFill>
            <a:blip r:embed="rId3"/>
            <a:stretch>
              <a:fillRect/>
            </a:stretch>
          </p:blipFill>
          <p:spPr>
            <a:xfrm>
              <a:off x="705818" y="128234"/>
              <a:ext cx="10736303" cy="6428361"/>
            </a:xfrm>
            <a:prstGeom prst="rect">
              <a:avLst/>
            </a:prstGeom>
          </p:spPr>
        </p:pic>
        <p:sp>
          <p:nvSpPr>
            <p:cNvPr id="3" name="Rectangle 2">
              <a:extLst>
                <a:ext uri="{FF2B5EF4-FFF2-40B4-BE49-F238E27FC236}">
                  <a16:creationId xmlns:a16="http://schemas.microsoft.com/office/drawing/2014/main" id="{049ECE44-41E7-466F-A3E5-C75559E66866}"/>
                </a:ext>
              </a:extLst>
            </p:cNvPr>
            <p:cNvSpPr/>
            <p:nvPr/>
          </p:nvSpPr>
          <p:spPr>
            <a:xfrm>
              <a:off x="2991326" y="3134232"/>
              <a:ext cx="2152526" cy="682332"/>
            </a:xfrm>
            <a:prstGeom prst="rect">
              <a:avLst/>
            </a:prstGeom>
          </p:spPr>
          <p:txBody>
            <a:bodyPr wrap="square">
              <a:spAutoFit/>
            </a:bodyPr>
            <a:lstStyle/>
            <a:p>
              <a:pPr algn="r"/>
              <a:r>
                <a:rPr lang="en-US" sz="1600">
                  <a:solidFill>
                    <a:srgbClr val="222222"/>
                  </a:solidFill>
                  <a:latin typeface="Roboto"/>
                </a:rPr>
                <a:t>Clinical Document Architecture</a:t>
              </a:r>
              <a:endParaRPr lang="en-US" sz="1600"/>
            </a:p>
          </p:txBody>
        </p:sp>
      </p:grpSp>
      <p:sp>
        <p:nvSpPr>
          <p:cNvPr id="6" name="Rectangle 5">
            <a:extLst>
              <a:ext uri="{FF2B5EF4-FFF2-40B4-BE49-F238E27FC236}">
                <a16:creationId xmlns:a16="http://schemas.microsoft.com/office/drawing/2014/main" id="{0A13FB86-EB61-4206-80A4-3B55B3B2A9AD}"/>
              </a:ext>
            </a:extLst>
          </p:cNvPr>
          <p:cNvSpPr/>
          <p:nvPr/>
        </p:nvSpPr>
        <p:spPr>
          <a:xfrm>
            <a:off x="8614786" y="6120082"/>
            <a:ext cx="2941574" cy="307777"/>
          </a:xfrm>
          <a:prstGeom prst="rect">
            <a:avLst/>
          </a:prstGeom>
        </p:spPr>
        <p:txBody>
          <a:bodyPr wrap="none">
            <a:spAutoFit/>
          </a:bodyPr>
          <a:lstStyle/>
          <a:p>
            <a:r>
              <a:rPr lang="en-US" sz="1400">
                <a:hlinkClick r:id="rId4"/>
              </a:rPr>
              <a:t>https://www.intersystems.com/fhir/</a:t>
            </a:r>
            <a:r>
              <a:rPr lang="en-US" sz="1400"/>
              <a:t> </a:t>
            </a:r>
          </a:p>
        </p:txBody>
      </p:sp>
      <p:sp>
        <p:nvSpPr>
          <p:cNvPr id="8" name="Slide Number Placeholder 1">
            <a:extLst>
              <a:ext uri="{FF2B5EF4-FFF2-40B4-BE49-F238E27FC236}">
                <a16:creationId xmlns:a16="http://schemas.microsoft.com/office/drawing/2014/main" id="{8899542C-3599-41C3-95DE-7B18F192AB81}"/>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28</a:t>
            </a:fld>
            <a:endParaRPr lang="uk-UA" sz="900" cap="all">
              <a:solidFill>
                <a:srgbClr val="0B2338"/>
              </a:solidFill>
              <a:latin typeface="Arial"/>
            </a:endParaRPr>
          </a:p>
        </p:txBody>
      </p:sp>
    </p:spTree>
    <p:extLst>
      <p:ext uri="{BB962C8B-B14F-4D97-AF65-F5344CB8AC3E}">
        <p14:creationId xmlns:p14="http://schemas.microsoft.com/office/powerpoint/2010/main" val="1482123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451B0-4420-BC46-A8C0-ACC525AC6286}"/>
              </a:ext>
            </a:extLst>
          </p:cNvPr>
          <p:cNvSpPr>
            <a:spLocks noGrp="1"/>
          </p:cNvSpPr>
          <p:nvPr>
            <p:ph type="title"/>
          </p:nvPr>
        </p:nvSpPr>
        <p:spPr>
          <a:xfrm>
            <a:off x="838200" y="725131"/>
            <a:ext cx="10515600" cy="1090613"/>
          </a:xfrm>
        </p:spPr>
        <p:txBody>
          <a:bodyPr/>
          <a:lstStyle/>
          <a:p>
            <a:r>
              <a:rPr lang="en-US"/>
              <a:t>OMOP</a:t>
            </a:r>
          </a:p>
        </p:txBody>
      </p:sp>
      <p:sp>
        <p:nvSpPr>
          <p:cNvPr id="4" name="Content Placeholder 3">
            <a:extLst>
              <a:ext uri="{FF2B5EF4-FFF2-40B4-BE49-F238E27FC236}">
                <a16:creationId xmlns:a16="http://schemas.microsoft.com/office/drawing/2014/main" id="{787A7C86-37ED-8745-A0FC-5FD8FEE1E0C6}"/>
              </a:ext>
            </a:extLst>
          </p:cNvPr>
          <p:cNvSpPr>
            <a:spLocks noGrp="1"/>
          </p:cNvSpPr>
          <p:nvPr>
            <p:ph idx="1"/>
          </p:nvPr>
        </p:nvSpPr>
        <p:spPr>
          <a:xfrm>
            <a:off x="838200" y="1586963"/>
            <a:ext cx="10515600" cy="4351338"/>
          </a:xfrm>
        </p:spPr>
        <p:txBody>
          <a:bodyPr>
            <a:normAutofit/>
          </a:bodyPr>
          <a:lstStyle/>
          <a:p>
            <a:pPr marL="342900" indent="-342900">
              <a:buFont typeface="Arial" panose="020B0604020202020204" pitchFamily="34" charset="0"/>
              <a:buChar char="•"/>
            </a:pPr>
            <a:r>
              <a:rPr lang="en-US" sz="2000"/>
              <a:t>Observational Health Data Sciences and Informatics (OHDSI)</a:t>
            </a:r>
          </a:p>
          <a:p>
            <a:pPr marL="342900" indent="-342900">
              <a:buFont typeface="Arial" panose="020B0604020202020204" pitchFamily="34" charset="0"/>
              <a:buChar char="•"/>
            </a:pPr>
            <a:r>
              <a:rPr lang="en-US" sz="2000"/>
              <a:t>Observation Medical Outcomes Partnership (OMOP)</a:t>
            </a:r>
          </a:p>
          <a:p>
            <a:pPr marL="342900" indent="-342900">
              <a:buFont typeface="Arial" panose="020B0604020202020204" pitchFamily="34" charset="0"/>
              <a:buChar char="•"/>
            </a:pPr>
            <a:r>
              <a:rPr lang="en-US" sz="2000"/>
              <a:t>OMOP Common Data Model (CDM)</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pic>
        <p:nvPicPr>
          <p:cNvPr id="1026" name="Picture 2" descr="Diagram depicting how multiple data sources can be transformed into a single OMOP common data model, and then subsequently used for analysis.">
            <a:extLst>
              <a:ext uri="{FF2B5EF4-FFF2-40B4-BE49-F238E27FC236}">
                <a16:creationId xmlns:a16="http://schemas.microsoft.com/office/drawing/2014/main" id="{E1394103-CFB2-F34E-9EA6-E8272EBE6BC7}"/>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9" y="2919491"/>
            <a:ext cx="6089015" cy="32578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for N3C (the National Covid Cohort Collaborative).">
            <a:extLst>
              <a:ext uri="{FF2B5EF4-FFF2-40B4-BE49-F238E27FC236}">
                <a16:creationId xmlns:a16="http://schemas.microsoft.com/office/drawing/2014/main" id="{A1BFCD30-5DD0-2643-BE7C-2E869B311F6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355" y="3065313"/>
            <a:ext cx="4017146" cy="18389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823D7FD-269B-9C4F-BC81-B0CFFC44B2B6}"/>
              </a:ext>
            </a:extLst>
          </p:cNvPr>
          <p:cNvSpPr/>
          <p:nvPr/>
        </p:nvSpPr>
        <p:spPr>
          <a:xfrm>
            <a:off x="8313118" y="5113298"/>
            <a:ext cx="2694138" cy="338554"/>
          </a:xfrm>
          <a:prstGeom prst="rect">
            <a:avLst/>
          </a:prstGeom>
        </p:spPr>
        <p:txBody>
          <a:bodyPr wrap="square">
            <a:spAutoFit/>
          </a:bodyPr>
          <a:lstStyle/>
          <a:p>
            <a:r>
              <a:rPr lang="en-US" sz="1600">
                <a:hlinkClick r:id="rId4"/>
              </a:rPr>
              <a:t>https://covid.cd2h.org/n3c</a:t>
            </a:r>
            <a:r>
              <a:rPr lang="en-US" sz="1600"/>
              <a:t> </a:t>
            </a:r>
          </a:p>
        </p:txBody>
      </p:sp>
      <p:sp>
        <p:nvSpPr>
          <p:cNvPr id="6" name="Rectangle 5">
            <a:extLst>
              <a:ext uri="{FF2B5EF4-FFF2-40B4-BE49-F238E27FC236}">
                <a16:creationId xmlns:a16="http://schemas.microsoft.com/office/drawing/2014/main" id="{BDD38521-7E72-4840-A6A4-2B7FF1950548}"/>
              </a:ext>
            </a:extLst>
          </p:cNvPr>
          <p:cNvSpPr/>
          <p:nvPr/>
        </p:nvSpPr>
        <p:spPr>
          <a:xfrm>
            <a:off x="1349346" y="6221967"/>
            <a:ext cx="5669280" cy="307777"/>
          </a:xfrm>
          <a:prstGeom prst="rect">
            <a:avLst/>
          </a:prstGeom>
        </p:spPr>
        <p:txBody>
          <a:bodyPr wrap="square">
            <a:spAutoFit/>
          </a:bodyPr>
          <a:lstStyle/>
          <a:p>
            <a:r>
              <a:rPr lang="en-US" sz="1400">
                <a:hlinkClick r:id="rId5"/>
              </a:rPr>
              <a:t>https://www.ohdsi.org/data-standardization/the-common-data-model/</a:t>
            </a:r>
            <a:r>
              <a:rPr lang="en-US" sz="1400"/>
              <a:t> </a:t>
            </a:r>
          </a:p>
        </p:txBody>
      </p:sp>
      <p:sp>
        <p:nvSpPr>
          <p:cNvPr id="2" name="Slide Number Placeholder 1">
            <a:extLst>
              <a:ext uri="{FF2B5EF4-FFF2-40B4-BE49-F238E27FC236}">
                <a16:creationId xmlns:a16="http://schemas.microsoft.com/office/drawing/2014/main" id="{4E837066-3957-5043-AEBC-F51EF9F1A6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1783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39F67-930F-4033-826A-457EBFDDB6C3}"/>
              </a:ext>
            </a:extLst>
          </p:cNvPr>
          <p:cNvSpPr>
            <a:spLocks noGrp="1"/>
          </p:cNvSpPr>
          <p:nvPr>
            <p:ph type="title"/>
          </p:nvPr>
        </p:nvSpPr>
        <p:spPr>
          <a:xfrm>
            <a:off x="838200" y="4273061"/>
            <a:ext cx="10515600" cy="1090613"/>
          </a:xfrm>
        </p:spPr>
        <p:txBody>
          <a:bodyPr>
            <a:normAutofit fontScale="90000"/>
          </a:bodyPr>
          <a:lstStyle/>
          <a:p>
            <a:pPr algn="l"/>
            <a:r>
              <a:rPr lang="en-US" sz="4800"/>
              <a:t>Part 1:</a:t>
            </a:r>
            <a:br>
              <a:rPr lang="en-US" sz="4800"/>
            </a:br>
            <a:r>
              <a:rPr lang="en-US" sz="3600" b="1"/>
              <a:t>Introduction to FHIR</a:t>
            </a:r>
            <a:r>
              <a:rPr lang="en-US" sz="3600" b="1" baseline="30000"/>
              <a:t>®</a:t>
            </a:r>
            <a:r>
              <a:rPr lang="en-US" sz="3600" b="1"/>
              <a:t> for Research</a:t>
            </a:r>
            <a:br>
              <a:rPr lang="en-US" sz="4800" b="1" baseline="30000"/>
            </a:br>
            <a:endParaRPr lang="en-US" sz="4800"/>
          </a:p>
        </p:txBody>
      </p:sp>
      <p:sp>
        <p:nvSpPr>
          <p:cNvPr id="4" name="Slide Number Placeholder 1">
            <a:extLst>
              <a:ext uri="{FF2B5EF4-FFF2-40B4-BE49-F238E27FC236}">
                <a16:creationId xmlns:a16="http://schemas.microsoft.com/office/drawing/2014/main" id="{99EA0F73-4F9A-459B-8254-01C6DE027772}"/>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3</a:t>
            </a:fld>
            <a:endParaRPr lang="uk-UA" sz="900" cap="all">
              <a:solidFill>
                <a:srgbClr val="0B2338"/>
              </a:solidFill>
              <a:latin typeface="Arial"/>
            </a:endParaRPr>
          </a:p>
        </p:txBody>
      </p:sp>
    </p:spTree>
    <p:extLst>
      <p:ext uri="{BB962C8B-B14F-4D97-AF65-F5344CB8AC3E}">
        <p14:creationId xmlns:p14="http://schemas.microsoft.com/office/powerpoint/2010/main" val="3242511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008E-E327-43FB-B82A-52781C2EE6D1}"/>
              </a:ext>
            </a:extLst>
          </p:cNvPr>
          <p:cNvSpPr>
            <a:spLocks noGrp="1"/>
          </p:cNvSpPr>
          <p:nvPr>
            <p:ph type="title"/>
          </p:nvPr>
        </p:nvSpPr>
        <p:spPr/>
        <p:txBody>
          <a:bodyPr/>
          <a:lstStyle/>
          <a:p>
            <a:r>
              <a:rPr lang="en-US"/>
              <a:t>Example: OMOPonFHIR</a:t>
            </a:r>
          </a:p>
        </p:txBody>
      </p:sp>
      <p:sp>
        <p:nvSpPr>
          <p:cNvPr id="3" name="Content Placeholder 2">
            <a:extLst>
              <a:ext uri="{FF2B5EF4-FFF2-40B4-BE49-F238E27FC236}">
                <a16:creationId xmlns:a16="http://schemas.microsoft.com/office/drawing/2014/main" id="{C91EC173-9BCD-4A53-8294-CC6FD4411035}"/>
              </a:ext>
            </a:extLst>
          </p:cNvPr>
          <p:cNvSpPr>
            <a:spLocks noGrp="1"/>
          </p:cNvSpPr>
          <p:nvPr>
            <p:ph idx="1"/>
          </p:nvPr>
        </p:nvSpPr>
        <p:spPr>
          <a:xfrm>
            <a:off x="730404" y="1862138"/>
            <a:ext cx="10515600" cy="4351338"/>
          </a:xfrm>
        </p:spPr>
        <p:txBody>
          <a:bodyPr>
            <a:noAutofit/>
          </a:bodyPr>
          <a:lstStyle/>
          <a:p>
            <a:pPr marL="342900" indent="-342900">
              <a:buFont typeface="Arial" panose="020B0604020202020204" pitchFamily="34" charset="0"/>
              <a:buChar char="•"/>
            </a:pPr>
            <a:r>
              <a:rPr lang="en-US" sz="2000"/>
              <a:t>Georgia Tech’s FHIR</a:t>
            </a:r>
            <a:r>
              <a:rPr lang="en-US" sz="2000" baseline="30000"/>
              <a:t>®</a:t>
            </a:r>
            <a:r>
              <a:rPr lang="en-US" sz="2000"/>
              <a:t> and OMOP CDM mapping platform</a:t>
            </a:r>
          </a:p>
          <a:p>
            <a:pPr marL="342900" indent="-342900">
              <a:buFont typeface="Arial" panose="020B0604020202020204" pitchFamily="34" charset="0"/>
              <a:buChar char="•"/>
            </a:pPr>
            <a:r>
              <a:rPr lang="en-US" sz="2000"/>
              <a:t>Supports mapping between versions of FHIR</a:t>
            </a:r>
            <a:r>
              <a:rPr lang="en-US" sz="2000" baseline="30000"/>
              <a:t>®</a:t>
            </a:r>
            <a:r>
              <a:rPr lang="en-US" sz="2000"/>
              <a:t> and OMOP CDM</a:t>
            </a:r>
          </a:p>
          <a:p>
            <a:pPr marL="342900" indent="-342900">
              <a:buFont typeface="Arial" panose="020B0604020202020204" pitchFamily="34" charset="0"/>
              <a:buChar char="•"/>
            </a:pPr>
            <a:r>
              <a:rPr lang="en-US" sz="2000"/>
              <a:t>Bidirectional read and write capabilities for FHIR</a:t>
            </a:r>
            <a:r>
              <a:rPr lang="en-US" sz="2000" baseline="30000"/>
              <a:t>®</a:t>
            </a:r>
            <a:r>
              <a:rPr lang="en-US" sz="2000"/>
              <a:t> versions DSTU2, STU3, R4 and OMOP CDM v.5.3.1 and v6.0</a:t>
            </a:r>
          </a:p>
          <a:p>
            <a:pPr marL="285750" lvl="1" indent="-285750">
              <a:buFont typeface="Arial" panose="020B0604020202020204" pitchFamily="34" charset="0"/>
              <a:buChar char="•"/>
            </a:pPr>
            <a:r>
              <a:rPr lang="en-US" sz="1800" b="1"/>
              <a:t>OMOP to FHIR</a:t>
            </a:r>
            <a:r>
              <a:rPr lang="en-US" sz="1800" b="1" baseline="30000"/>
              <a:t>®</a:t>
            </a:r>
          </a:p>
          <a:p>
            <a:pPr marL="635000" lvl="2" indent="-285750">
              <a:buFont typeface="Arial" panose="020B0604020202020204" pitchFamily="34" charset="0"/>
              <a:buChar char="•"/>
            </a:pPr>
            <a:r>
              <a:rPr lang="en-US" sz="1800"/>
              <a:t>Retrieval of relational data stored in OMOP CDM as FHIR</a:t>
            </a:r>
            <a:r>
              <a:rPr lang="en-US" sz="1800" baseline="30000"/>
              <a:t>®</a:t>
            </a:r>
            <a:r>
              <a:rPr lang="en-US" sz="1800"/>
              <a:t> Resources</a:t>
            </a:r>
          </a:p>
          <a:p>
            <a:pPr marL="635000" lvl="2" indent="-285750">
              <a:buFont typeface="Arial" panose="020B0604020202020204" pitchFamily="34" charset="0"/>
              <a:buChar char="•"/>
            </a:pPr>
            <a:r>
              <a:rPr lang="en-US" sz="1800"/>
              <a:t>Standard FHIR</a:t>
            </a:r>
            <a:r>
              <a:rPr lang="en-US" sz="1800" baseline="30000"/>
              <a:t>®</a:t>
            </a:r>
            <a:r>
              <a:rPr lang="en-US" sz="1800"/>
              <a:t> queries are translated into SQL queries to be performed on the OMOP CDM database</a:t>
            </a:r>
          </a:p>
          <a:p>
            <a:pPr marL="635000" lvl="2" indent="-285750">
              <a:buFont typeface="Arial" panose="020B0604020202020204" pitchFamily="34" charset="0"/>
              <a:buChar char="•"/>
            </a:pPr>
            <a:r>
              <a:rPr lang="en-US" sz="1800"/>
              <a:t>The data is mapped and converted into FHIR</a:t>
            </a:r>
            <a:r>
              <a:rPr lang="en-US" sz="1800" baseline="30000"/>
              <a:t>®</a:t>
            </a:r>
            <a:r>
              <a:rPr lang="en-US" sz="1800"/>
              <a:t> Resources</a:t>
            </a:r>
          </a:p>
          <a:p>
            <a:pPr marL="285750" lvl="1" indent="-285750">
              <a:buFont typeface="Arial" panose="020B0604020202020204" pitchFamily="34" charset="0"/>
              <a:buChar char="•"/>
            </a:pPr>
            <a:r>
              <a:rPr lang="en-US" sz="1800" b="1"/>
              <a:t>FHIR</a:t>
            </a:r>
            <a:r>
              <a:rPr lang="en-US" sz="1800" b="1" baseline="30000"/>
              <a:t>®</a:t>
            </a:r>
            <a:r>
              <a:rPr lang="en-US" sz="1800" b="1"/>
              <a:t> to OMOP</a:t>
            </a:r>
          </a:p>
          <a:p>
            <a:pPr marL="635000" lvl="2" indent="-285750">
              <a:buFont typeface="Arial" panose="020B0604020202020204" pitchFamily="34" charset="0"/>
              <a:buChar char="•"/>
            </a:pPr>
            <a:r>
              <a:rPr lang="en-US" sz="1800"/>
              <a:t>Allows users to post FHIR</a:t>
            </a:r>
            <a:r>
              <a:rPr lang="en-US" sz="1800" baseline="30000"/>
              <a:t>®</a:t>
            </a:r>
            <a:r>
              <a:rPr lang="en-US" sz="1800"/>
              <a:t> Resources to the server </a:t>
            </a:r>
          </a:p>
          <a:p>
            <a:pPr marL="635000" lvl="2" indent="-285750">
              <a:buFont typeface="Arial" panose="020B0604020202020204" pitchFamily="34" charset="0"/>
              <a:buChar char="•"/>
            </a:pPr>
            <a:r>
              <a:rPr lang="en-US" sz="1800"/>
              <a:t>Resources are mapped and written to the OMOP CDM relational database</a:t>
            </a:r>
          </a:p>
          <a:p>
            <a:pPr marL="631825" indent="-284163">
              <a:spcBef>
                <a:spcPts val="500"/>
              </a:spcBef>
            </a:pPr>
            <a:r>
              <a:rPr lang="en-US" sz="1800" b="0">
                <a:hlinkClick r:id="rId2"/>
              </a:rPr>
              <a:t>https://omoponfhir.org</a:t>
            </a:r>
            <a:r>
              <a:rPr lang="en-US" sz="1800" b="0"/>
              <a:t> </a:t>
            </a:r>
            <a:endParaRPr lang="en-US" sz="2400" b="0"/>
          </a:p>
        </p:txBody>
      </p:sp>
      <p:sp>
        <p:nvSpPr>
          <p:cNvPr id="4" name="Slide Number Placeholder 1">
            <a:extLst>
              <a:ext uri="{FF2B5EF4-FFF2-40B4-BE49-F238E27FC236}">
                <a16:creationId xmlns:a16="http://schemas.microsoft.com/office/drawing/2014/main" id="{C6B559D0-94B9-4BC9-B95B-41DF822E7761}"/>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30</a:t>
            </a:fld>
            <a:endParaRPr lang="uk-UA" sz="900" cap="all">
              <a:solidFill>
                <a:srgbClr val="0B2338"/>
              </a:solidFill>
              <a:latin typeface="Arial"/>
            </a:endParaRPr>
          </a:p>
        </p:txBody>
      </p:sp>
      <p:pic>
        <p:nvPicPr>
          <p:cNvPr id="5" name="Picture 2" descr="OMOP on FHIR logo">
            <a:extLst>
              <a:ext uri="{FF2B5EF4-FFF2-40B4-BE49-F238E27FC236}">
                <a16:creationId xmlns:a16="http://schemas.microsoft.com/office/drawing/2014/main" id="{007FE85A-3365-0040-8FFA-A15C936BD58F}"/>
              </a:ext>
              <a:ext uri="{C183D7F6-B498-43B3-948B-1728B52AA6E4}">
                <adec:decorative xmlns:adec="http://schemas.microsoft.com/office/drawing/2017/decorative" val="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4849" y="838625"/>
            <a:ext cx="1160368" cy="116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172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D324-31E8-F4E3-E13A-DA6CF5638CB6}"/>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AF8BD813-45F9-3540-68CB-55A31CC226C7}"/>
              </a:ext>
            </a:extLst>
          </p:cNvPr>
          <p:cNvSpPr>
            <a:spLocks noGrp="1"/>
          </p:cNvSpPr>
          <p:nvPr>
            <p:ph idx="1"/>
          </p:nvPr>
        </p:nvSpPr>
        <p:spPr/>
        <p:txBody>
          <a:bodyPr>
            <a:normAutofit lnSpcReduction="10000"/>
          </a:bodyPr>
          <a:lstStyle/>
          <a:p>
            <a:r>
              <a:rPr lang="en-US" dirty="0"/>
              <a:t>FHIR</a:t>
            </a:r>
            <a:r>
              <a:rPr lang="en-US" baseline="30000" dirty="0"/>
              <a:t>®</a:t>
            </a:r>
            <a:r>
              <a:rPr lang="en-US" dirty="0"/>
              <a:t> is an open standard for exchanging health data that is widely adopted and has untapped potential to enable/accelerate research.</a:t>
            </a:r>
          </a:p>
          <a:p>
            <a:r>
              <a:rPr lang="en-US" dirty="0"/>
              <a:t>FHIR</a:t>
            </a:r>
            <a:r>
              <a:rPr lang="en-US" baseline="30000" dirty="0"/>
              <a:t>®</a:t>
            </a:r>
            <a:r>
              <a:rPr lang="en-US" dirty="0"/>
              <a:t> </a:t>
            </a:r>
            <a:r>
              <a:rPr lang="en-US" i="1" dirty="0"/>
              <a:t>may</a:t>
            </a:r>
            <a:r>
              <a:rPr lang="en-US" dirty="0"/>
              <a:t> be useful for research touching EHR data</a:t>
            </a:r>
          </a:p>
          <a:p>
            <a:pPr lvl="1"/>
            <a:r>
              <a:rPr lang="en-US" dirty="0"/>
              <a:t>Integration with clinical workflows (CDS, patient-reported data)</a:t>
            </a:r>
          </a:p>
          <a:p>
            <a:pPr lvl="1"/>
            <a:r>
              <a:rPr lang="en-US" dirty="0"/>
              <a:t>Extracting data (e.g., clinical trial case report forms)</a:t>
            </a:r>
          </a:p>
          <a:p>
            <a:pPr lvl="1"/>
            <a:r>
              <a:rPr lang="en-US" dirty="0"/>
              <a:t>Phenotyping (e.g., multi-site cohort building)</a:t>
            </a:r>
          </a:p>
          <a:p>
            <a:r>
              <a:rPr lang="en-US" dirty="0"/>
              <a:t>FHIR</a:t>
            </a:r>
            <a:r>
              <a:rPr lang="en-US" baseline="30000" dirty="0"/>
              <a:t>®</a:t>
            </a:r>
            <a:r>
              <a:rPr lang="en-US" dirty="0"/>
              <a:t> is overtaking older standard (V2, V3) in adoption</a:t>
            </a:r>
          </a:p>
          <a:p>
            <a:r>
              <a:rPr lang="en-US" dirty="0"/>
              <a:t>FHIR</a:t>
            </a:r>
            <a:r>
              <a:rPr lang="en-US" baseline="30000" dirty="0"/>
              <a:t>®</a:t>
            </a:r>
            <a:r>
              <a:rPr lang="en-US" dirty="0"/>
              <a:t> peacefully coexists with research CDMs like OMOP</a:t>
            </a:r>
          </a:p>
          <a:p>
            <a:r>
              <a:rPr lang="en-US" dirty="0"/>
              <a:t>More information: </a:t>
            </a:r>
            <a:r>
              <a:rPr lang="en-US" dirty="0">
                <a:hlinkClick r:id="rId3"/>
              </a:rPr>
              <a:t>https://purl.org/fhir-for-research/web</a:t>
            </a:r>
            <a:endParaRPr lang="en-US" dirty="0"/>
          </a:p>
          <a:p>
            <a:endParaRPr lang="en-US" dirty="0"/>
          </a:p>
        </p:txBody>
      </p:sp>
      <p:pic>
        <p:nvPicPr>
          <p:cNvPr id="4" name="Picture 3" descr="QR code linking to https://purl.org/fhir-for-research/web">
            <a:extLst>
              <a:ext uri="{FF2B5EF4-FFF2-40B4-BE49-F238E27FC236}">
                <a16:creationId xmlns:a16="http://schemas.microsoft.com/office/drawing/2014/main" id="{6E5402A8-F99D-0D77-02AD-8E900FF76443}"/>
              </a:ext>
            </a:extLst>
          </p:cNvPr>
          <p:cNvPicPr>
            <a:picLocks noChangeAspect="1"/>
          </p:cNvPicPr>
          <p:nvPr/>
        </p:nvPicPr>
        <p:blipFill>
          <a:blip r:embed="rId4"/>
          <a:stretch>
            <a:fillRect/>
          </a:stretch>
        </p:blipFill>
        <p:spPr>
          <a:xfrm>
            <a:off x="10950554" y="5603358"/>
            <a:ext cx="1197144" cy="1197144"/>
          </a:xfrm>
          <a:prstGeom prst="rect">
            <a:avLst/>
          </a:prstGeom>
        </p:spPr>
      </p:pic>
    </p:spTree>
    <p:extLst>
      <p:ext uri="{BB962C8B-B14F-4D97-AF65-F5344CB8AC3E}">
        <p14:creationId xmlns:p14="http://schemas.microsoft.com/office/powerpoint/2010/main" val="2656968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39F67-930F-4033-826A-457EBFDDB6C3}"/>
              </a:ext>
            </a:extLst>
          </p:cNvPr>
          <p:cNvSpPr>
            <a:spLocks noGrp="1"/>
          </p:cNvSpPr>
          <p:nvPr>
            <p:ph type="title"/>
          </p:nvPr>
        </p:nvSpPr>
        <p:spPr>
          <a:xfrm>
            <a:off x="838200" y="4273061"/>
            <a:ext cx="10515600" cy="1090613"/>
          </a:xfrm>
        </p:spPr>
        <p:txBody>
          <a:bodyPr>
            <a:normAutofit fontScale="90000"/>
          </a:bodyPr>
          <a:lstStyle/>
          <a:p>
            <a:pPr algn="l"/>
            <a:r>
              <a:rPr lang="en-US" sz="4800"/>
              <a:t>Part 2:</a:t>
            </a:r>
            <a:br>
              <a:rPr lang="en-US" sz="4800"/>
            </a:br>
            <a:r>
              <a:rPr lang="en-US" sz="3600" b="1"/>
              <a:t>FHIR</a:t>
            </a:r>
            <a:r>
              <a:rPr lang="en-US" sz="3600" b="1" baseline="30000"/>
              <a:t>®</a:t>
            </a:r>
            <a:r>
              <a:rPr lang="en-US" sz="3600" b="1"/>
              <a:t> for Research Technical Overview</a:t>
            </a:r>
            <a:br>
              <a:rPr lang="en-US" sz="4800" b="1" baseline="30000"/>
            </a:br>
            <a:endParaRPr lang="en-US" sz="4800"/>
          </a:p>
        </p:txBody>
      </p:sp>
      <p:sp>
        <p:nvSpPr>
          <p:cNvPr id="4" name="Slide Number Placeholder 1">
            <a:extLst>
              <a:ext uri="{FF2B5EF4-FFF2-40B4-BE49-F238E27FC236}">
                <a16:creationId xmlns:a16="http://schemas.microsoft.com/office/drawing/2014/main" id="{99EA0F73-4F9A-459B-8254-01C6DE027772}"/>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32</a:t>
            </a:fld>
            <a:endParaRPr lang="uk-UA" sz="900" cap="all">
              <a:solidFill>
                <a:srgbClr val="0B2338"/>
              </a:solidFill>
              <a:latin typeface="Arial"/>
            </a:endParaRPr>
          </a:p>
        </p:txBody>
      </p:sp>
    </p:spTree>
    <p:extLst>
      <p:ext uri="{BB962C8B-B14F-4D97-AF65-F5344CB8AC3E}">
        <p14:creationId xmlns:p14="http://schemas.microsoft.com/office/powerpoint/2010/main" val="1158515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0E6FB-7513-5727-D83A-C07CE53EC8B0}"/>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48183E30-7CA6-1EDD-1FE3-DF45DAA5C5ED}"/>
              </a:ext>
            </a:extLst>
          </p:cNvPr>
          <p:cNvSpPr>
            <a:spLocks noGrp="1"/>
          </p:cNvSpPr>
          <p:nvPr>
            <p:ph idx="1"/>
          </p:nvPr>
        </p:nvSpPr>
        <p:spPr/>
        <p:txBody>
          <a:bodyPr/>
          <a:lstStyle/>
          <a:p>
            <a:pPr marL="514350" indent="-514350">
              <a:buFont typeface="+mj-lt"/>
              <a:buAutoNum type="arabicPeriod"/>
            </a:pPr>
            <a:r>
              <a:rPr lang="en-US"/>
              <a:t>Terminology and FHIR</a:t>
            </a:r>
            <a:r>
              <a:rPr lang="en-US" baseline="30000"/>
              <a:t>®</a:t>
            </a:r>
            <a:r>
              <a:rPr lang="en-US"/>
              <a:t> [10 min]</a:t>
            </a:r>
          </a:p>
          <a:p>
            <a:pPr marL="514350" indent="-514350">
              <a:buFont typeface="+mj-lt"/>
              <a:buAutoNum type="arabicPeriod"/>
            </a:pPr>
            <a:r>
              <a:rPr lang="en-US"/>
              <a:t>FHIR</a:t>
            </a:r>
            <a:r>
              <a:rPr lang="en-US" baseline="30000"/>
              <a:t>®</a:t>
            </a:r>
            <a:r>
              <a:rPr lang="en-US"/>
              <a:t> resources and profiles [15 min]</a:t>
            </a:r>
          </a:p>
          <a:p>
            <a:pPr marL="514350" indent="-514350">
              <a:buFont typeface="+mj-lt"/>
              <a:buAutoNum type="arabicPeriod"/>
            </a:pPr>
            <a:r>
              <a:rPr lang="en-US"/>
              <a:t>Using FHIR</a:t>
            </a:r>
            <a:r>
              <a:rPr lang="en-US" baseline="30000"/>
              <a:t>®</a:t>
            </a:r>
            <a:r>
              <a:rPr lang="en-US"/>
              <a:t> with other systems [10 min]</a:t>
            </a:r>
          </a:p>
        </p:txBody>
      </p:sp>
    </p:spTree>
    <p:extLst>
      <p:ext uri="{BB962C8B-B14F-4D97-AF65-F5344CB8AC3E}">
        <p14:creationId xmlns:p14="http://schemas.microsoft.com/office/powerpoint/2010/main" val="1126273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0874-D113-4450-946F-32C5A0CD556E}"/>
              </a:ext>
            </a:extLst>
          </p:cNvPr>
          <p:cNvSpPr>
            <a:spLocks noGrp="1"/>
          </p:cNvSpPr>
          <p:nvPr>
            <p:ph type="title"/>
          </p:nvPr>
        </p:nvSpPr>
        <p:spPr>
          <a:xfrm>
            <a:off x="838200" y="3897085"/>
            <a:ext cx="10515600" cy="1090613"/>
          </a:xfrm>
        </p:spPr>
        <p:txBody>
          <a:bodyPr>
            <a:normAutofit/>
          </a:bodyPr>
          <a:lstStyle/>
          <a:p>
            <a:pPr algn="l"/>
            <a:r>
              <a:rPr lang="en-US" sz="4800"/>
              <a:t>Terminology and FHIR</a:t>
            </a:r>
            <a:r>
              <a:rPr lang="en-US" sz="4800" baseline="30000"/>
              <a:t>®</a:t>
            </a:r>
            <a:r>
              <a:rPr lang="en-US" sz="4800"/>
              <a:t> </a:t>
            </a:r>
          </a:p>
        </p:txBody>
      </p:sp>
      <p:sp>
        <p:nvSpPr>
          <p:cNvPr id="4" name="Slide Number Placeholder 1">
            <a:extLst>
              <a:ext uri="{FF2B5EF4-FFF2-40B4-BE49-F238E27FC236}">
                <a16:creationId xmlns:a16="http://schemas.microsoft.com/office/drawing/2014/main" id="{7955B4DB-2F09-4761-85EF-B195BC7564ED}"/>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34</a:t>
            </a:fld>
            <a:endParaRPr lang="uk-UA" sz="900" cap="all">
              <a:solidFill>
                <a:srgbClr val="0B2338"/>
              </a:solidFill>
              <a:latin typeface="Arial"/>
            </a:endParaRPr>
          </a:p>
        </p:txBody>
      </p:sp>
    </p:spTree>
    <p:extLst>
      <p:ext uri="{BB962C8B-B14F-4D97-AF65-F5344CB8AC3E}">
        <p14:creationId xmlns:p14="http://schemas.microsoft.com/office/powerpoint/2010/main" val="1026438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A0D2-A9B1-F8F8-9689-7BA0DE4E0552}"/>
              </a:ext>
            </a:extLst>
          </p:cNvPr>
          <p:cNvSpPr>
            <a:spLocks noGrp="1"/>
          </p:cNvSpPr>
          <p:nvPr>
            <p:ph type="title"/>
          </p:nvPr>
        </p:nvSpPr>
        <p:spPr/>
        <p:txBody>
          <a:bodyPr/>
          <a:lstStyle/>
          <a:p>
            <a:r>
              <a:rPr lang="en-US"/>
              <a:t>Importance of Terminology</a:t>
            </a:r>
          </a:p>
        </p:txBody>
      </p:sp>
      <p:sp>
        <p:nvSpPr>
          <p:cNvPr id="3" name="Content Placeholder 2">
            <a:extLst>
              <a:ext uri="{FF2B5EF4-FFF2-40B4-BE49-F238E27FC236}">
                <a16:creationId xmlns:a16="http://schemas.microsoft.com/office/drawing/2014/main" id="{2F69E694-024D-992D-49F5-BBF5D810254C}"/>
              </a:ext>
            </a:extLst>
          </p:cNvPr>
          <p:cNvSpPr>
            <a:spLocks noGrp="1"/>
          </p:cNvSpPr>
          <p:nvPr>
            <p:ph idx="1"/>
          </p:nvPr>
        </p:nvSpPr>
        <p:spPr/>
        <p:txBody>
          <a:bodyPr>
            <a:normAutofit lnSpcReduction="10000"/>
          </a:bodyPr>
          <a:lstStyle/>
          <a:p>
            <a:r>
              <a:rPr lang="en-US"/>
              <a:t>Using standard terminologies allows researchers to access, exchange, organize, and utilize health data in a consistent and reliable way.</a:t>
            </a:r>
          </a:p>
          <a:p>
            <a:pPr lvl="1"/>
            <a:r>
              <a:rPr lang="en-US"/>
              <a:t>e.g., standardized terminology to identify conditions in a problem list → automated cohort building based on presence/absence of conditions</a:t>
            </a:r>
          </a:p>
          <a:p>
            <a:r>
              <a:rPr lang="en-US"/>
              <a:t>Common code systems: LOINC, SNOMED CT, ICD, </a:t>
            </a:r>
            <a:r>
              <a:rPr lang="en-US" err="1"/>
              <a:t>RxNorm</a:t>
            </a:r>
            <a:endParaRPr lang="en-US"/>
          </a:p>
          <a:p>
            <a:r>
              <a:rPr lang="en-US"/>
              <a:t>FHIR</a:t>
            </a:r>
            <a:r>
              <a:rPr lang="en-US" baseline="30000"/>
              <a:t>®</a:t>
            </a:r>
            <a:r>
              <a:rPr lang="en-US"/>
              <a:t> supports:</a:t>
            </a:r>
          </a:p>
          <a:p>
            <a:pPr lvl="1"/>
            <a:r>
              <a:rPr lang="en-US"/>
              <a:t>Defining code systems</a:t>
            </a:r>
          </a:p>
          <a:p>
            <a:pPr lvl="1"/>
            <a:r>
              <a:rPr lang="en-US"/>
              <a:t>Mapping between them</a:t>
            </a:r>
          </a:p>
          <a:p>
            <a:pPr lvl="1"/>
            <a:r>
              <a:rPr lang="en-US"/>
              <a:t>“Binding” a FHIR</a:t>
            </a:r>
            <a:r>
              <a:rPr lang="en-US" baseline="30000"/>
              <a:t>®</a:t>
            </a:r>
            <a:r>
              <a:rPr lang="en-US"/>
              <a:t> data element to a specific subset of concepts from selected code systems</a:t>
            </a:r>
          </a:p>
        </p:txBody>
      </p:sp>
    </p:spTree>
    <p:extLst>
      <p:ext uri="{BB962C8B-B14F-4D97-AF65-F5344CB8AC3E}">
        <p14:creationId xmlns:p14="http://schemas.microsoft.com/office/powerpoint/2010/main" val="2651491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07CED2-1655-674E-902F-2CEEF7FC58A4}"/>
              </a:ext>
            </a:extLst>
          </p:cNvPr>
          <p:cNvSpPr>
            <a:spLocks noGrp="1"/>
          </p:cNvSpPr>
          <p:nvPr>
            <p:ph type="title"/>
          </p:nvPr>
        </p:nvSpPr>
        <p:spPr>
          <a:xfrm>
            <a:off x="151803" y="1095037"/>
            <a:ext cx="4168698" cy="1090613"/>
          </a:xfrm>
        </p:spPr>
        <p:txBody>
          <a:bodyPr>
            <a:normAutofit fontScale="90000"/>
          </a:bodyPr>
          <a:lstStyle/>
          <a:p>
            <a:pPr algn="l"/>
            <a:r>
              <a:rPr lang="en-US" dirty="0"/>
              <a:t>Example: Patients in FHIR</a:t>
            </a:r>
            <a:r>
              <a:rPr lang="en-US" baseline="30000" dirty="0"/>
              <a:t>®</a:t>
            </a:r>
          </a:p>
        </p:txBody>
      </p:sp>
      <p:cxnSp>
        <p:nvCxnSpPr>
          <p:cNvPr id="4" name="Straight Arrow Connector 3" descr="Arrow highlighting the &quot;Patient.maritalStatus&quot; data element in the FHIR R5 Patient resource.">
            <a:extLst>
              <a:ext uri="{FF2B5EF4-FFF2-40B4-BE49-F238E27FC236}">
                <a16:creationId xmlns:a16="http://schemas.microsoft.com/office/drawing/2014/main" id="{F529E93C-2672-E824-4033-4D22A9EFCFF2}"/>
              </a:ext>
            </a:extLst>
          </p:cNvPr>
          <p:cNvCxnSpPr>
            <a:cxnSpLocks/>
          </p:cNvCxnSpPr>
          <p:nvPr/>
        </p:nvCxnSpPr>
        <p:spPr>
          <a:xfrm>
            <a:off x="2842964" y="5452947"/>
            <a:ext cx="1576636" cy="0"/>
          </a:xfrm>
          <a:prstGeom prst="straightConnector1">
            <a:avLst/>
          </a:prstGeom>
          <a:ln w="76200">
            <a:solidFill>
              <a:srgbClr val="FF40FF"/>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Screenshot of the data elements found in the FHIR R5 Patient resource. The full list can be found at https://www.hl7.org/fhir/R5/patient.html.">
            <a:extLst>
              <a:ext uri="{FF2B5EF4-FFF2-40B4-BE49-F238E27FC236}">
                <a16:creationId xmlns:a16="http://schemas.microsoft.com/office/drawing/2014/main" id="{8922A2E5-A913-0C6E-D77E-42FA3D180FCD}"/>
              </a:ext>
            </a:extLst>
          </p:cNvPr>
          <p:cNvPicPr>
            <a:picLocks noChangeAspect="1"/>
          </p:cNvPicPr>
          <p:nvPr/>
        </p:nvPicPr>
        <p:blipFill>
          <a:blip r:embed="rId2"/>
          <a:stretch>
            <a:fillRect/>
          </a:stretch>
        </p:blipFill>
        <p:spPr>
          <a:xfrm>
            <a:off x="4419600" y="1080919"/>
            <a:ext cx="7772400" cy="4617355"/>
          </a:xfrm>
          <a:prstGeom prst="rect">
            <a:avLst/>
          </a:prstGeom>
        </p:spPr>
      </p:pic>
      <p:sp>
        <p:nvSpPr>
          <p:cNvPr id="7" name="TextBox 6" descr="Screenshot of the data elements found in the FHIR R5 Patient resource. The full list can be found at https://www.hl7.org/fhir/R5/patient.html.">
            <a:extLst>
              <a:ext uri="{FF2B5EF4-FFF2-40B4-BE49-F238E27FC236}">
                <a16:creationId xmlns:a16="http://schemas.microsoft.com/office/drawing/2014/main" id="{B8C908FD-4EB2-44B8-9BE8-29E2243FABAC}"/>
              </a:ext>
            </a:extLst>
          </p:cNvPr>
          <p:cNvSpPr txBox="1"/>
          <p:nvPr/>
        </p:nvSpPr>
        <p:spPr>
          <a:xfrm>
            <a:off x="3809997" y="6086475"/>
            <a:ext cx="6096000" cy="369332"/>
          </a:xfrm>
          <a:prstGeom prst="rect">
            <a:avLst/>
          </a:prstGeom>
          <a:noFill/>
        </p:spPr>
        <p:txBody>
          <a:bodyPr wrap="square">
            <a:spAutoFit/>
          </a:bodyPr>
          <a:lstStyle/>
          <a:p>
            <a:r>
              <a:rPr lang="en-US" dirty="0"/>
              <a:t>https://www.hl7.org/</a:t>
            </a:r>
            <a:r>
              <a:rPr lang="en-US" dirty="0" err="1"/>
              <a:t>fhir</a:t>
            </a:r>
            <a:r>
              <a:rPr lang="en-US" dirty="0"/>
              <a:t>/R5/</a:t>
            </a:r>
            <a:r>
              <a:rPr lang="en-US" dirty="0" err="1"/>
              <a:t>patient.html</a:t>
            </a:r>
            <a:endParaRPr lang="en-US" dirty="0"/>
          </a:p>
        </p:txBody>
      </p:sp>
      <p:sp>
        <p:nvSpPr>
          <p:cNvPr id="5" name="Slide Number Placeholder 1">
            <a:extLst>
              <a:ext uri="{FF2B5EF4-FFF2-40B4-BE49-F238E27FC236}">
                <a16:creationId xmlns:a16="http://schemas.microsoft.com/office/drawing/2014/main" id="{E7AC9A1F-0680-463B-B649-1DC6927D30E1}"/>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36</a:t>
            </a:fld>
            <a:endParaRPr lang="uk-UA" sz="900" cap="all">
              <a:solidFill>
                <a:srgbClr val="0B2338"/>
              </a:solidFill>
              <a:latin typeface="Arial"/>
            </a:endParaRPr>
          </a:p>
        </p:txBody>
      </p:sp>
    </p:spTree>
    <p:extLst>
      <p:ext uri="{BB962C8B-B14F-4D97-AF65-F5344CB8AC3E}">
        <p14:creationId xmlns:p14="http://schemas.microsoft.com/office/powerpoint/2010/main" val="3340015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ABD10-1291-A6E6-660D-021A98A000DD}"/>
              </a:ext>
            </a:extLst>
          </p:cNvPr>
          <p:cNvSpPr>
            <a:spLocks noGrp="1"/>
          </p:cNvSpPr>
          <p:nvPr>
            <p:ph type="title"/>
          </p:nvPr>
        </p:nvSpPr>
        <p:spPr/>
        <p:txBody>
          <a:bodyPr/>
          <a:lstStyle/>
          <a:p>
            <a:r>
              <a:rPr lang="en-US" dirty="0" err="1"/>
              <a:t>Patient.maritalStatus</a:t>
            </a:r>
            <a:r>
              <a:rPr lang="en-US" dirty="0"/>
              <a:t> binding</a:t>
            </a:r>
          </a:p>
        </p:txBody>
      </p:sp>
      <p:sp>
        <p:nvSpPr>
          <p:cNvPr id="3" name="Content Placeholder 2">
            <a:extLst>
              <a:ext uri="{FF2B5EF4-FFF2-40B4-BE49-F238E27FC236}">
                <a16:creationId xmlns:a16="http://schemas.microsoft.com/office/drawing/2014/main" id="{76A44913-5CB3-6F3E-93C4-6B0198C29BC2}"/>
              </a:ext>
            </a:extLst>
          </p:cNvPr>
          <p:cNvSpPr>
            <a:spLocks noGrp="1"/>
          </p:cNvSpPr>
          <p:nvPr>
            <p:ph idx="1"/>
          </p:nvPr>
        </p:nvSpPr>
        <p:spPr/>
        <p:txBody>
          <a:bodyPr/>
          <a:lstStyle/>
          <a:p>
            <a:pPr marL="0" indent="0">
              <a:buNone/>
            </a:pPr>
            <a:r>
              <a:rPr lang="en-US">
                <a:hlinkClick r:id="rId2"/>
              </a:rPr>
              <a:t>https://www.hl7.org/fhir/R5/valueset-marital-status.html</a:t>
            </a:r>
            <a:r>
              <a:rPr lang="en-US"/>
              <a:t>:</a:t>
            </a:r>
          </a:p>
          <a:p>
            <a:endParaRPr lang="en-US"/>
          </a:p>
        </p:txBody>
      </p:sp>
      <p:graphicFrame>
        <p:nvGraphicFramePr>
          <p:cNvPr id="5" name="Table 4">
            <a:extLst>
              <a:ext uri="{FF2B5EF4-FFF2-40B4-BE49-F238E27FC236}">
                <a16:creationId xmlns:a16="http://schemas.microsoft.com/office/drawing/2014/main" id="{16A1C20B-BED5-A1B8-0900-F2727451C499}"/>
              </a:ext>
            </a:extLst>
          </p:cNvPr>
          <p:cNvGraphicFramePr>
            <a:graphicFrameLocks noGrp="1"/>
          </p:cNvGraphicFramePr>
          <p:nvPr>
            <p:extLst>
              <p:ext uri="{D42A27DB-BD31-4B8C-83A1-F6EECF244321}">
                <p14:modId xmlns:p14="http://schemas.microsoft.com/office/powerpoint/2010/main" val="1427730641"/>
              </p:ext>
            </p:extLst>
          </p:nvPr>
        </p:nvGraphicFramePr>
        <p:xfrm>
          <a:off x="174172" y="2573571"/>
          <a:ext cx="11872685" cy="3863800"/>
        </p:xfrm>
        <a:graphic>
          <a:graphicData uri="http://schemas.openxmlformats.org/drawingml/2006/table">
            <a:tbl>
              <a:tblPr firstRow="1"/>
              <a:tblGrid>
                <a:gridCol w="806633">
                  <a:extLst>
                    <a:ext uri="{9D8B030D-6E8A-4147-A177-3AD203B41FA5}">
                      <a16:colId xmlns:a16="http://schemas.microsoft.com/office/drawing/2014/main" val="3501410815"/>
                    </a:ext>
                  </a:extLst>
                </a:gridCol>
                <a:gridCol w="1899972">
                  <a:extLst>
                    <a:ext uri="{9D8B030D-6E8A-4147-A177-3AD203B41FA5}">
                      <a16:colId xmlns:a16="http://schemas.microsoft.com/office/drawing/2014/main" val="2766743142"/>
                    </a:ext>
                  </a:extLst>
                </a:gridCol>
                <a:gridCol w="4583040">
                  <a:extLst>
                    <a:ext uri="{9D8B030D-6E8A-4147-A177-3AD203B41FA5}">
                      <a16:colId xmlns:a16="http://schemas.microsoft.com/office/drawing/2014/main" val="588687686"/>
                    </a:ext>
                  </a:extLst>
                </a:gridCol>
                <a:gridCol w="4583040">
                  <a:extLst>
                    <a:ext uri="{9D8B030D-6E8A-4147-A177-3AD203B41FA5}">
                      <a16:colId xmlns:a16="http://schemas.microsoft.com/office/drawing/2014/main" val="403015968"/>
                    </a:ext>
                  </a:extLst>
                </a:gridCol>
              </a:tblGrid>
              <a:tr h="250540">
                <a:tc>
                  <a:txBody>
                    <a:bodyPr/>
                    <a:lstStyle/>
                    <a:p>
                      <a:pPr fontAlgn="t"/>
                      <a:r>
                        <a:rPr lang="en-US" sz="1400" b="1">
                          <a:effectLst/>
                          <a:latin typeface="Arial" panose="020B0604020202020204" pitchFamily="34" charset="0"/>
                          <a:cs typeface="Arial" panose="020B0604020202020204" pitchFamily="34" charset="0"/>
                        </a:rPr>
                        <a:t>Code</a:t>
                      </a:r>
                      <a:endParaRPr lang="en-US" sz="1400" b="0">
                        <a:effectLst/>
                        <a:latin typeface="Arial" panose="020B0604020202020204" pitchFamily="34" charset="0"/>
                        <a:cs typeface="Arial" panose="020B0604020202020204" pitchFamily="34" charset="0"/>
                      </a:endParaRP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1">
                          <a:effectLst/>
                          <a:latin typeface="Arial" panose="020B0604020202020204" pitchFamily="34" charset="0"/>
                          <a:cs typeface="Arial" panose="020B0604020202020204" pitchFamily="34" charset="0"/>
                        </a:rPr>
                        <a:t>Display</a:t>
                      </a:r>
                      <a:endParaRPr lang="en-US" sz="1400" b="0">
                        <a:effectLst/>
                        <a:latin typeface="Arial" panose="020B0604020202020204" pitchFamily="34" charset="0"/>
                        <a:cs typeface="Arial" panose="020B0604020202020204" pitchFamily="34" charset="0"/>
                      </a:endParaRP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1">
                          <a:effectLst/>
                          <a:latin typeface="Arial" panose="020B0604020202020204" pitchFamily="34" charset="0"/>
                          <a:cs typeface="Arial" panose="020B0604020202020204" pitchFamily="34" charset="0"/>
                        </a:rPr>
                        <a:t>Definition</a:t>
                      </a:r>
                      <a:endParaRPr lang="en-US" sz="1400" b="0">
                        <a:effectLst/>
                        <a:latin typeface="Arial" panose="020B0604020202020204" pitchFamily="34" charset="0"/>
                        <a:cs typeface="Arial" panose="020B0604020202020204" pitchFamily="34" charset="0"/>
                      </a:endParaRP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1" dirty="0">
                          <a:effectLst/>
                          <a:latin typeface="Arial" panose="020B0604020202020204" pitchFamily="34" charset="0"/>
                          <a:cs typeface="Arial" panose="020B0604020202020204" pitchFamily="34" charset="0"/>
                        </a:rPr>
                        <a:t>System</a:t>
                      </a:r>
                      <a:endParaRPr lang="en-US" sz="1400" b="0" dirty="0">
                        <a:effectLst/>
                        <a:latin typeface="Arial" panose="020B0604020202020204" pitchFamily="34" charset="0"/>
                        <a:cs typeface="Arial" panose="020B0604020202020204" pitchFamily="34" charset="0"/>
                      </a:endParaRP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489854726"/>
                  </a:ext>
                </a:extLst>
              </a:tr>
              <a:tr h="748308">
                <a:tc>
                  <a:txBody>
                    <a:bodyPr/>
                    <a:lstStyle/>
                    <a:p>
                      <a:pPr fontAlgn="t"/>
                      <a:r>
                        <a:rPr lang="en-US" sz="1400" b="0">
                          <a:effectLst/>
                          <a:latin typeface="Arial" panose="020B0604020202020204" pitchFamily="34" charset="0"/>
                          <a:cs typeface="Arial" panose="020B0604020202020204" pitchFamily="34" charset="0"/>
                        </a:rPr>
                        <a:t>  </a:t>
                      </a:r>
                      <a:r>
                        <a:rPr lang="en-US" sz="1400" b="0" u="none" strike="noStrike">
                          <a:solidFill>
                            <a:srgbClr val="428BCA"/>
                          </a:solidFill>
                          <a:effectLst/>
                          <a:latin typeface="Arial" panose="020B0604020202020204" pitchFamily="34" charset="0"/>
                          <a:cs typeface="Arial" panose="020B0604020202020204" pitchFamily="34" charset="0"/>
                          <a:hlinkClick r:id="rId3"/>
                        </a:rPr>
                        <a:t>A </a:t>
                      </a:r>
                      <a:endParaRPr lang="en-US" sz="1400" b="0">
                        <a:effectLst/>
                        <a:latin typeface="Arial" panose="020B0604020202020204" pitchFamily="34" charset="0"/>
                        <a:cs typeface="Arial" panose="020B0604020202020204" pitchFamily="34" charset="0"/>
                      </a:endParaRP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Annulled</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Marriage contract has been declared null and to not have existed</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dirty="0">
                          <a:effectLst/>
                          <a:latin typeface="Arial" panose="020B0604020202020204" pitchFamily="34" charset="0"/>
                          <a:cs typeface="Arial" panose="020B0604020202020204" pitchFamily="34" charset="0"/>
                        </a:rPr>
                        <a:t>http://terminology.hl7.org/</a:t>
                      </a:r>
                      <a:r>
                        <a:rPr lang="en-US" sz="1400" b="0" dirty="0" err="1">
                          <a:effectLst/>
                          <a:latin typeface="Arial" panose="020B0604020202020204" pitchFamily="34" charset="0"/>
                          <a:cs typeface="Arial" panose="020B0604020202020204" pitchFamily="34" charset="0"/>
                        </a:rPr>
                        <a:t>CodeSystem</a:t>
                      </a:r>
                      <a:r>
                        <a:rPr lang="en-US" sz="1400" b="0" dirty="0">
                          <a:effectLst/>
                          <a:latin typeface="Arial" panose="020B0604020202020204" pitchFamily="34" charset="0"/>
                          <a:cs typeface="Arial" panose="020B0604020202020204" pitchFamily="34" charset="0"/>
                        </a:rPr>
                        <a:t>/v3-MaritalStatus</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35582771"/>
                  </a:ext>
                </a:extLst>
              </a:tr>
              <a:tr h="570492">
                <a:tc>
                  <a:txBody>
                    <a:bodyPr/>
                    <a:lstStyle/>
                    <a:p>
                      <a:pPr fontAlgn="t"/>
                      <a:r>
                        <a:rPr lang="en-US" sz="1400" b="0">
                          <a:effectLst/>
                          <a:latin typeface="Arial" panose="020B0604020202020204" pitchFamily="34" charset="0"/>
                          <a:cs typeface="Arial" panose="020B0604020202020204" pitchFamily="34" charset="0"/>
                        </a:rPr>
                        <a:t>  </a:t>
                      </a:r>
                      <a:r>
                        <a:rPr lang="en-US" sz="1400" b="0" u="none" strike="noStrike">
                          <a:solidFill>
                            <a:srgbClr val="428BCA"/>
                          </a:solidFill>
                          <a:effectLst/>
                          <a:latin typeface="Arial" panose="020B0604020202020204" pitchFamily="34" charset="0"/>
                          <a:cs typeface="Arial" panose="020B0604020202020204" pitchFamily="34" charset="0"/>
                          <a:hlinkClick r:id="rId4"/>
                        </a:rPr>
                        <a:t>D </a:t>
                      </a:r>
                      <a:endParaRPr lang="en-US" sz="1400" b="0">
                        <a:effectLst/>
                        <a:latin typeface="Arial" panose="020B0604020202020204" pitchFamily="34" charset="0"/>
                        <a:cs typeface="Arial" panose="020B0604020202020204" pitchFamily="34" charset="0"/>
                      </a:endParaRP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Divorced</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Marriage contract has been declared dissolved and inactive</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http://terminology.hl7.org/</a:t>
                      </a:r>
                      <a:r>
                        <a:rPr lang="en-US" sz="1400" b="0" err="1">
                          <a:effectLst/>
                          <a:latin typeface="Arial" panose="020B0604020202020204" pitchFamily="34" charset="0"/>
                          <a:cs typeface="Arial" panose="020B0604020202020204" pitchFamily="34" charset="0"/>
                        </a:rPr>
                        <a:t>CodeSystem</a:t>
                      </a:r>
                      <a:r>
                        <a:rPr lang="en-US" sz="1400" b="0">
                          <a:effectLst/>
                          <a:latin typeface="Arial" panose="020B0604020202020204" pitchFamily="34" charset="0"/>
                          <a:cs typeface="Arial" panose="020B0604020202020204" pitchFamily="34" charset="0"/>
                        </a:rPr>
                        <a:t>/v3-MaritalStatus</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017380074"/>
                  </a:ext>
                </a:extLst>
              </a:tr>
              <a:tr h="570492">
                <a:tc>
                  <a:txBody>
                    <a:bodyPr/>
                    <a:lstStyle/>
                    <a:p>
                      <a:pPr fontAlgn="t"/>
                      <a:r>
                        <a:rPr lang="en-US" sz="1400" b="0">
                          <a:effectLst/>
                          <a:latin typeface="Arial" panose="020B0604020202020204" pitchFamily="34" charset="0"/>
                          <a:cs typeface="Arial" panose="020B0604020202020204" pitchFamily="34" charset="0"/>
                        </a:rPr>
                        <a:t>  </a:t>
                      </a:r>
                      <a:r>
                        <a:rPr lang="en-US" sz="1400" b="0" u="none" strike="noStrike">
                          <a:solidFill>
                            <a:srgbClr val="428BCA"/>
                          </a:solidFill>
                          <a:effectLst/>
                          <a:latin typeface="Arial" panose="020B0604020202020204" pitchFamily="34" charset="0"/>
                          <a:cs typeface="Arial" panose="020B0604020202020204" pitchFamily="34" charset="0"/>
                          <a:hlinkClick r:id="rId5"/>
                        </a:rPr>
                        <a:t>I </a:t>
                      </a:r>
                      <a:endParaRPr lang="en-US" sz="1400" b="0">
                        <a:effectLst/>
                        <a:latin typeface="Arial" panose="020B0604020202020204" pitchFamily="34" charset="0"/>
                        <a:cs typeface="Arial" panose="020B0604020202020204" pitchFamily="34" charset="0"/>
                      </a:endParaRP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Interlocutory</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dirty="0">
                          <a:effectLst/>
                          <a:latin typeface="Arial" panose="020B0604020202020204" pitchFamily="34" charset="0"/>
                          <a:cs typeface="Arial" panose="020B0604020202020204" pitchFamily="34" charset="0"/>
                        </a:rPr>
                        <a:t>Subject to an Interlocutory Decree.</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http://terminology.hl7.org/</a:t>
                      </a:r>
                      <a:r>
                        <a:rPr lang="en-US" sz="1400" b="0" err="1">
                          <a:effectLst/>
                          <a:latin typeface="Arial" panose="020B0604020202020204" pitchFamily="34" charset="0"/>
                          <a:cs typeface="Arial" panose="020B0604020202020204" pitchFamily="34" charset="0"/>
                        </a:rPr>
                        <a:t>CodeSystem</a:t>
                      </a:r>
                      <a:r>
                        <a:rPr lang="en-US" sz="1400" b="0">
                          <a:effectLst/>
                          <a:latin typeface="Arial" panose="020B0604020202020204" pitchFamily="34" charset="0"/>
                          <a:cs typeface="Arial" panose="020B0604020202020204" pitchFamily="34" charset="0"/>
                        </a:rPr>
                        <a:t>/v3-MaritalStatus</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02541759"/>
                  </a:ext>
                </a:extLst>
              </a:tr>
              <a:tr h="570492">
                <a:tc>
                  <a:txBody>
                    <a:bodyPr/>
                    <a:lstStyle/>
                    <a:p>
                      <a:pPr fontAlgn="t"/>
                      <a:r>
                        <a:rPr lang="en-US" sz="1400" b="0">
                          <a:effectLst/>
                          <a:latin typeface="Arial" panose="020B0604020202020204" pitchFamily="34" charset="0"/>
                          <a:cs typeface="Arial" panose="020B0604020202020204" pitchFamily="34" charset="0"/>
                        </a:rPr>
                        <a:t>  </a:t>
                      </a:r>
                      <a:r>
                        <a:rPr lang="en-US" sz="1400" b="0" u="none" strike="noStrike">
                          <a:solidFill>
                            <a:srgbClr val="428BCA"/>
                          </a:solidFill>
                          <a:effectLst/>
                          <a:latin typeface="Arial" panose="020B0604020202020204" pitchFamily="34" charset="0"/>
                          <a:cs typeface="Arial" panose="020B0604020202020204" pitchFamily="34" charset="0"/>
                          <a:hlinkClick r:id="rId6"/>
                        </a:rPr>
                        <a:t>L </a:t>
                      </a:r>
                      <a:endParaRPr lang="en-US" sz="1400" b="0">
                        <a:effectLst/>
                        <a:latin typeface="Arial" panose="020B0604020202020204" pitchFamily="34" charset="0"/>
                        <a:cs typeface="Arial" panose="020B0604020202020204" pitchFamily="34" charset="0"/>
                      </a:endParaRP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Legally Separated</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endParaRPr lang="en-US" sz="1400" b="0">
                        <a:effectLst/>
                        <a:latin typeface="Arial" panose="020B0604020202020204" pitchFamily="34" charset="0"/>
                        <a:cs typeface="Arial" panose="020B0604020202020204" pitchFamily="34" charset="0"/>
                      </a:endParaRP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http://terminology.hl7.org/</a:t>
                      </a:r>
                      <a:r>
                        <a:rPr lang="en-US" sz="1400" b="0" err="1">
                          <a:effectLst/>
                          <a:latin typeface="Arial" panose="020B0604020202020204" pitchFamily="34" charset="0"/>
                          <a:cs typeface="Arial" panose="020B0604020202020204" pitchFamily="34" charset="0"/>
                        </a:rPr>
                        <a:t>CodeSystem</a:t>
                      </a:r>
                      <a:r>
                        <a:rPr lang="en-US" sz="1400" b="0">
                          <a:effectLst/>
                          <a:latin typeface="Arial" panose="020B0604020202020204" pitchFamily="34" charset="0"/>
                          <a:cs typeface="Arial" panose="020B0604020202020204" pitchFamily="34" charset="0"/>
                        </a:rPr>
                        <a:t>/v3-MaritalStatus</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659524757"/>
                  </a:ext>
                </a:extLst>
              </a:tr>
              <a:tr h="570492">
                <a:tc>
                  <a:txBody>
                    <a:bodyPr/>
                    <a:lstStyle/>
                    <a:p>
                      <a:pPr fontAlgn="t"/>
                      <a:r>
                        <a:rPr lang="en-US" sz="1400" b="0">
                          <a:effectLst/>
                          <a:latin typeface="Arial" panose="020B0604020202020204" pitchFamily="34" charset="0"/>
                          <a:cs typeface="Arial" panose="020B0604020202020204" pitchFamily="34" charset="0"/>
                        </a:rPr>
                        <a:t>  </a:t>
                      </a:r>
                      <a:r>
                        <a:rPr lang="en-US" sz="1400" b="0" u="none" strike="noStrike">
                          <a:solidFill>
                            <a:srgbClr val="428BCA"/>
                          </a:solidFill>
                          <a:effectLst/>
                          <a:latin typeface="Arial" panose="020B0604020202020204" pitchFamily="34" charset="0"/>
                          <a:cs typeface="Arial" panose="020B0604020202020204" pitchFamily="34" charset="0"/>
                          <a:hlinkClick r:id="rId7"/>
                        </a:rPr>
                        <a:t>M </a:t>
                      </a:r>
                      <a:endParaRPr lang="en-US" sz="1400" b="0">
                        <a:effectLst/>
                        <a:latin typeface="Arial" panose="020B0604020202020204" pitchFamily="34" charset="0"/>
                        <a:cs typeface="Arial" panose="020B0604020202020204" pitchFamily="34" charset="0"/>
                      </a:endParaRP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Married</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A current marriage contract is active</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http://terminology.hl7.org/</a:t>
                      </a:r>
                      <a:r>
                        <a:rPr lang="en-US" sz="1400" b="0" err="1">
                          <a:effectLst/>
                          <a:latin typeface="Arial" panose="020B0604020202020204" pitchFamily="34" charset="0"/>
                          <a:cs typeface="Arial" panose="020B0604020202020204" pitchFamily="34" charset="0"/>
                        </a:rPr>
                        <a:t>CodeSystem</a:t>
                      </a:r>
                      <a:r>
                        <a:rPr lang="en-US" sz="1400" b="0">
                          <a:effectLst/>
                          <a:latin typeface="Arial" panose="020B0604020202020204" pitchFamily="34" charset="0"/>
                          <a:cs typeface="Arial" panose="020B0604020202020204" pitchFamily="34" charset="0"/>
                        </a:rPr>
                        <a:t>/v3-MaritalStatus</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499411477"/>
                  </a:ext>
                </a:extLst>
              </a:tr>
              <a:tr h="570492">
                <a:tc>
                  <a:txBody>
                    <a:bodyPr/>
                    <a:lstStyle/>
                    <a:p>
                      <a:pPr fontAlgn="t"/>
                      <a:r>
                        <a:rPr lang="en-US" sz="1400" b="0">
                          <a:effectLst/>
                          <a:latin typeface="Arial" panose="020B0604020202020204" pitchFamily="34" charset="0"/>
                          <a:cs typeface="Arial" panose="020B0604020202020204" pitchFamily="34" charset="0"/>
                        </a:rPr>
                        <a:t>…</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a:effectLst/>
                          <a:latin typeface="Arial" panose="020B0604020202020204" pitchFamily="34" charset="0"/>
                          <a:cs typeface="Arial" panose="020B0604020202020204" pitchFamily="34" charset="0"/>
                        </a:rPr>
                        <a:t>…</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pPr fontAlgn="t"/>
                      <a:r>
                        <a:rPr lang="en-US" sz="1400" b="0" dirty="0">
                          <a:effectLst/>
                          <a:latin typeface="Arial" panose="020B0604020202020204" pitchFamily="34" charset="0"/>
                          <a:cs typeface="Arial" panose="020B0604020202020204" pitchFamily="34" charset="0"/>
                        </a:rPr>
                        <a:t>…</a:t>
                      </a:r>
                    </a:p>
                  </a:txBody>
                  <a:tcPr marL="24836" marR="24836" marT="24836" marB="24836">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2864553842"/>
                  </a:ext>
                </a:extLst>
              </a:tr>
            </a:tbl>
          </a:graphicData>
        </a:graphic>
      </p:graphicFrame>
    </p:spTree>
    <p:extLst>
      <p:ext uri="{BB962C8B-B14F-4D97-AF65-F5344CB8AC3E}">
        <p14:creationId xmlns:p14="http://schemas.microsoft.com/office/powerpoint/2010/main" val="837973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A2B9-B81F-898C-2838-8A1DC3F18910}"/>
              </a:ext>
            </a:extLst>
          </p:cNvPr>
          <p:cNvSpPr>
            <a:spLocks noGrp="1"/>
          </p:cNvSpPr>
          <p:nvPr>
            <p:ph type="title"/>
          </p:nvPr>
        </p:nvSpPr>
        <p:spPr/>
        <p:txBody>
          <a:bodyPr/>
          <a:lstStyle/>
          <a:p>
            <a:r>
              <a:rPr lang="en-US" err="1"/>
              <a:t>Patient.maritalStatus</a:t>
            </a:r>
            <a:r>
              <a:rPr lang="en-US"/>
              <a:t>, continued</a:t>
            </a:r>
          </a:p>
        </p:txBody>
      </p:sp>
      <p:sp>
        <p:nvSpPr>
          <p:cNvPr id="3" name="Content Placeholder 2">
            <a:extLst>
              <a:ext uri="{FF2B5EF4-FFF2-40B4-BE49-F238E27FC236}">
                <a16:creationId xmlns:a16="http://schemas.microsoft.com/office/drawing/2014/main" id="{DEBD6675-FF70-CD07-9705-C31628C0D4FF}"/>
              </a:ext>
            </a:extLst>
          </p:cNvPr>
          <p:cNvSpPr>
            <a:spLocks noGrp="1"/>
          </p:cNvSpPr>
          <p:nvPr>
            <p:ph idx="1"/>
          </p:nvPr>
        </p:nvSpPr>
        <p:spPr/>
        <p:txBody>
          <a:bodyPr>
            <a:normAutofit lnSpcReduction="10000"/>
          </a:bodyPr>
          <a:lstStyle/>
          <a:p>
            <a:r>
              <a:rPr lang="en-US"/>
              <a:t>FHIR</a:t>
            </a:r>
            <a:r>
              <a:rPr lang="en-US" baseline="30000"/>
              <a:t>®</a:t>
            </a:r>
            <a:r>
              <a:rPr lang="en-US"/>
              <a:t> identifies</a:t>
            </a:r>
          </a:p>
          <a:p>
            <a:pPr marL="914414" lvl="1" indent="-457200">
              <a:buFont typeface="+mj-lt"/>
              <a:buAutoNum type="arabicPeriod"/>
            </a:pPr>
            <a:r>
              <a:rPr lang="en-US"/>
              <a:t>“Value set” list of possible codes:</a:t>
            </a:r>
            <a:br>
              <a:rPr lang="en-US"/>
            </a:br>
            <a:r>
              <a:rPr lang="en-US" sz="1600">
                <a:hlinkClick r:id="rId2"/>
              </a:rPr>
              <a:t>https://www.hl7.org/fhir/valueset-marital-status.html</a:t>
            </a:r>
            <a:endParaRPr lang="en-US"/>
          </a:p>
          <a:p>
            <a:pPr marL="914414" lvl="1" indent="-457200">
              <a:buFont typeface="+mj-lt"/>
              <a:buAutoNum type="arabicPeriod"/>
            </a:pPr>
            <a:r>
              <a:rPr lang="en-US"/>
              <a:t>“Code system(s)” that these codes come from: </a:t>
            </a:r>
            <a:r>
              <a:rPr lang="en-US" sz="1400">
                <a:hlinkClick r:id="rId3"/>
              </a:rPr>
              <a:t>http://terminology.hl7.org/CodeSystem/v3-MaritalStatus</a:t>
            </a:r>
            <a:r>
              <a:rPr lang="en-US" sz="1400"/>
              <a:t> or </a:t>
            </a:r>
            <a:r>
              <a:rPr lang="en-US" sz="1400">
                <a:hlinkClick r:id="rId4"/>
              </a:rPr>
              <a:t>http://terminology.hl7.org/CodeSystem/v3-NullFlavor</a:t>
            </a:r>
            <a:r>
              <a:rPr lang="en-US" sz="1400"/>
              <a:t> for (“UNK” = unknown)</a:t>
            </a:r>
          </a:p>
          <a:p>
            <a:pPr marL="914414" lvl="1" indent="-457200">
              <a:buFont typeface="+mj-lt"/>
              <a:buAutoNum type="arabicPeriod"/>
            </a:pPr>
            <a:r>
              <a:rPr lang="en-US"/>
              <a:t>Binding strength: “extensible”</a:t>
            </a:r>
          </a:p>
          <a:p>
            <a:pPr lvl="2"/>
            <a:r>
              <a:rPr lang="en-US"/>
              <a:t>If a code in the specified value set represents the concept, then that code </a:t>
            </a:r>
            <a:r>
              <a:rPr lang="en-US" b="1"/>
              <a:t>must</a:t>
            </a:r>
            <a:r>
              <a:rPr lang="en-US"/>
              <a:t> be used. Otherwise, a different code can be used.</a:t>
            </a:r>
          </a:p>
          <a:p>
            <a:pPr lvl="2"/>
            <a:r>
              <a:rPr lang="en-US"/>
              <a:t>Other binding strengths: required, preferred, example</a:t>
            </a:r>
          </a:p>
          <a:p>
            <a:pPr lvl="2"/>
            <a:r>
              <a:rPr lang="en-US"/>
              <a:t>Definitions: </a:t>
            </a:r>
            <a:r>
              <a:rPr lang="en-US">
                <a:hlinkClick r:id="rId5"/>
              </a:rPr>
              <a:t>https://www.hl7.org/fhir/terminologies.html#strength</a:t>
            </a:r>
            <a:endParaRPr lang="en-US"/>
          </a:p>
          <a:p>
            <a:r>
              <a:rPr lang="en-US"/>
              <a:t>“Engaged” not represented in value set, so ok to use other code</a:t>
            </a:r>
          </a:p>
          <a:p>
            <a:pPr lvl="1"/>
            <a:r>
              <a:rPr lang="en-US"/>
              <a:t>e.g., SNOMED CT concept 54986009 “Engaged to be married (finding)”</a:t>
            </a:r>
          </a:p>
        </p:txBody>
      </p:sp>
    </p:spTree>
    <p:extLst>
      <p:ext uri="{BB962C8B-B14F-4D97-AF65-F5344CB8AC3E}">
        <p14:creationId xmlns:p14="http://schemas.microsoft.com/office/powerpoint/2010/main" val="1994098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742A2-C31D-DFBE-8A78-C29B3C316CA3}"/>
              </a:ext>
            </a:extLst>
          </p:cNvPr>
          <p:cNvSpPr>
            <a:spLocks noGrp="1"/>
          </p:cNvSpPr>
          <p:nvPr>
            <p:ph type="title"/>
          </p:nvPr>
        </p:nvSpPr>
        <p:spPr/>
        <p:txBody>
          <a:bodyPr/>
          <a:lstStyle/>
          <a:p>
            <a:r>
              <a:rPr lang="en-US"/>
              <a:t>Implications for Research</a:t>
            </a:r>
          </a:p>
        </p:txBody>
      </p:sp>
      <p:sp>
        <p:nvSpPr>
          <p:cNvPr id="3" name="Content Placeholder 2">
            <a:extLst>
              <a:ext uri="{FF2B5EF4-FFF2-40B4-BE49-F238E27FC236}">
                <a16:creationId xmlns:a16="http://schemas.microsoft.com/office/drawing/2014/main" id="{FDB0347F-ABBC-5D77-8A3C-9F21D7A54A2A}"/>
              </a:ext>
            </a:extLst>
          </p:cNvPr>
          <p:cNvSpPr>
            <a:spLocks noGrp="1"/>
          </p:cNvSpPr>
          <p:nvPr>
            <p:ph idx="1"/>
          </p:nvPr>
        </p:nvSpPr>
        <p:spPr/>
        <p:txBody>
          <a:bodyPr/>
          <a:lstStyle/>
          <a:p>
            <a:r>
              <a:rPr lang="en-US"/>
              <a:t>FHIR</a:t>
            </a:r>
            <a:r>
              <a:rPr lang="en-US" baseline="30000"/>
              <a:t>®</a:t>
            </a:r>
            <a:r>
              <a:rPr lang="en-US"/>
              <a:t> describes where “marital status” is stored (</a:t>
            </a:r>
            <a:r>
              <a:rPr lang="en-US" err="1">
                <a:latin typeface="Menlo" panose="020B0609030804020204" pitchFamily="49" charset="0"/>
                <a:ea typeface="Menlo" panose="020B0609030804020204" pitchFamily="49" charset="0"/>
                <a:cs typeface="Menlo" panose="020B0609030804020204" pitchFamily="49" charset="0"/>
              </a:rPr>
              <a:t>Patient.maritalStatus</a:t>
            </a:r>
            <a:r>
              <a:rPr lang="en-US"/>
              <a:t>) and how it is encoded (using terminology, with a preference for a specific set of codes)</a:t>
            </a:r>
          </a:p>
          <a:p>
            <a:r>
              <a:rPr lang="en-US"/>
              <a:t>Need to limit this further? You can with a FHIR profile.</a:t>
            </a:r>
          </a:p>
          <a:p>
            <a:r>
              <a:rPr lang="en-US"/>
              <a:t>Need to identify a custom selection of codes? You can with a FHIR</a:t>
            </a:r>
            <a:r>
              <a:rPr lang="en-US" baseline="30000"/>
              <a:t>®</a:t>
            </a:r>
            <a:r>
              <a:rPr lang="en-US"/>
              <a:t> </a:t>
            </a:r>
            <a:r>
              <a:rPr lang="en-US" err="1"/>
              <a:t>ValueSet</a:t>
            </a:r>
            <a:r>
              <a:rPr lang="en-US"/>
              <a:t>.</a:t>
            </a:r>
          </a:p>
          <a:p>
            <a:r>
              <a:rPr lang="en-US"/>
              <a:t>Need to translate between different code systems? You can with a FHIR</a:t>
            </a:r>
            <a:r>
              <a:rPr lang="en-US" baseline="30000"/>
              <a:t>®</a:t>
            </a:r>
            <a:r>
              <a:rPr lang="en-US"/>
              <a:t> </a:t>
            </a:r>
            <a:r>
              <a:rPr lang="en-US" err="1"/>
              <a:t>ConceptMap</a:t>
            </a:r>
            <a:r>
              <a:rPr lang="en-US"/>
              <a:t>.</a:t>
            </a:r>
          </a:p>
        </p:txBody>
      </p:sp>
    </p:spTree>
    <p:extLst>
      <p:ext uri="{BB962C8B-B14F-4D97-AF65-F5344CB8AC3E}">
        <p14:creationId xmlns:p14="http://schemas.microsoft.com/office/powerpoint/2010/main" val="1473881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B4E81C-9BC6-4DA5-A928-55C072417EC2}"/>
              </a:ext>
            </a:extLst>
          </p:cNvPr>
          <p:cNvSpPr>
            <a:spLocks noGrp="1"/>
          </p:cNvSpPr>
          <p:nvPr>
            <p:ph type="title"/>
          </p:nvPr>
        </p:nvSpPr>
        <p:spPr/>
        <p:txBody>
          <a:bodyPr/>
          <a:lstStyle/>
          <a:p>
            <a:r>
              <a:rPr lang="en-US">
                <a:solidFill>
                  <a:schemeClr val="tx1"/>
                </a:solidFill>
              </a:rPr>
              <a:t>The</a:t>
            </a:r>
            <a:r>
              <a:rPr lang="en-US" sz="3200">
                <a:solidFill>
                  <a:schemeClr val="tx1"/>
                </a:solidFill>
              </a:rPr>
              <a:t> </a:t>
            </a:r>
            <a:r>
              <a:rPr lang="en-US" sz="3200">
                <a:solidFill>
                  <a:schemeClr val="bg1"/>
                </a:solidFill>
              </a:rPr>
              <a:t>HL7</a:t>
            </a:r>
            <a:r>
              <a:rPr lang="en-US" sz="3200" baseline="30000">
                <a:solidFill>
                  <a:schemeClr val="bg1"/>
                </a:solidFill>
              </a:rPr>
              <a:t>®</a:t>
            </a:r>
            <a:r>
              <a:rPr lang="en-US" sz="3200">
                <a:solidFill>
                  <a:schemeClr val="bg1"/>
                </a:solidFill>
              </a:rPr>
              <a:t> FHIR</a:t>
            </a:r>
            <a:r>
              <a:rPr lang="en-US" sz="3200" baseline="30000">
                <a:solidFill>
                  <a:schemeClr val="bg1"/>
                </a:solidFill>
              </a:rPr>
              <a:t>®</a:t>
            </a:r>
            <a:r>
              <a:rPr lang="en-US" sz="3200">
                <a:solidFill>
                  <a:schemeClr val="bg1"/>
                </a:solidFill>
              </a:rPr>
              <a:t> </a:t>
            </a:r>
            <a:r>
              <a:rPr lang="en-US">
                <a:solidFill>
                  <a:schemeClr val="tx1"/>
                </a:solidFill>
              </a:rPr>
              <a:t>Standard</a:t>
            </a:r>
          </a:p>
        </p:txBody>
      </p:sp>
      <p:sp>
        <p:nvSpPr>
          <p:cNvPr id="4" name="Content Placeholder 3">
            <a:extLst>
              <a:ext uri="{FF2B5EF4-FFF2-40B4-BE49-F238E27FC236}">
                <a16:creationId xmlns:a16="http://schemas.microsoft.com/office/drawing/2014/main" id="{C4B3F60F-0B81-4A6C-9EA3-29986D46735F}"/>
              </a:ext>
            </a:extLst>
          </p:cNvPr>
          <p:cNvSpPr>
            <a:spLocks noGrp="1"/>
          </p:cNvSpPr>
          <p:nvPr>
            <p:ph idx="1"/>
          </p:nvPr>
        </p:nvSpPr>
        <p:spPr>
          <a:xfrm>
            <a:off x="838200" y="1946275"/>
            <a:ext cx="10515600" cy="4351338"/>
          </a:xfrm>
        </p:spPr>
        <p:txBody>
          <a:bodyPr/>
          <a:lstStyle/>
          <a:p>
            <a:pPr marL="0" indent="0">
              <a:lnSpc>
                <a:spcPct val="90000"/>
              </a:lnSpc>
              <a:spcAft>
                <a:spcPts val="0"/>
              </a:spcAft>
              <a:buNone/>
            </a:pPr>
            <a:r>
              <a:rPr lang="en-US" b="1">
                <a:solidFill>
                  <a:schemeClr val="tx1"/>
                </a:solidFill>
                <a:ea typeface="+mn-ea"/>
                <a:cs typeface="+mn-cs"/>
              </a:rPr>
              <a:t>FHIR</a:t>
            </a:r>
            <a:r>
              <a:rPr lang="en-US" b="1" baseline="30000">
                <a:solidFill>
                  <a:schemeClr val="tx1"/>
                </a:solidFill>
                <a:ea typeface="+mn-ea"/>
                <a:cs typeface="+mn-cs"/>
              </a:rPr>
              <a:t>®</a:t>
            </a:r>
            <a:r>
              <a:rPr lang="en-US" b="1">
                <a:solidFill>
                  <a:schemeClr val="tx1"/>
                </a:solidFill>
                <a:ea typeface="+mn-ea"/>
                <a:cs typeface="+mn-cs"/>
              </a:rPr>
              <a:t> is a standard for exchanging health information electronically</a:t>
            </a:r>
          </a:p>
          <a:p>
            <a:pPr marL="0" indent="0">
              <a:lnSpc>
                <a:spcPct val="90000"/>
              </a:lnSpc>
              <a:spcAft>
                <a:spcPts val="0"/>
              </a:spcAft>
              <a:buNone/>
            </a:pPr>
            <a:r>
              <a:rPr lang="en-US" sz="2000" b="0">
                <a:solidFill>
                  <a:schemeClr val="tx1"/>
                </a:solidFill>
                <a:effectLst/>
                <a:ea typeface="Calibri" panose="020F0502020204030204" pitchFamily="34" charset="0"/>
              </a:rPr>
              <a:t>Standards establish a common language and process for all health information technology (IT) systems to communicate, allowing information to be shared seamlessly and efficiently </a:t>
            </a:r>
          </a:p>
          <a:p>
            <a:pPr marL="0" indent="0">
              <a:spcAft>
                <a:spcPts val="0"/>
              </a:spcAft>
              <a:buNone/>
            </a:pPr>
            <a:endParaRPr lang="en-US"/>
          </a:p>
        </p:txBody>
      </p:sp>
      <p:pic>
        <p:nvPicPr>
          <p:cNvPr id="1026" name="Picture 2">
            <a:hlinkClick r:id="rId3"/>
            <a:extLst>
              <a:ext uri="{FF2B5EF4-FFF2-40B4-BE49-F238E27FC236}">
                <a16:creationId xmlns:a16="http://schemas.microsoft.com/office/drawing/2014/main" id="{C2A95C59-4113-460C-831A-16BFE26EC9D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2751" y="866337"/>
            <a:ext cx="2066920" cy="7437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2B12F8D-2FB0-416A-8EDF-6A612BB983FC}"/>
              </a:ext>
              <a:ext uri="{C183D7F6-B498-43B3-948B-1728B52AA6E4}">
                <adec:decorative xmlns:adec="http://schemas.microsoft.com/office/drawing/2017/decorative" val="1"/>
              </a:ext>
            </a:extLst>
          </p:cNvPr>
          <p:cNvSpPr txBox="1"/>
          <p:nvPr/>
        </p:nvSpPr>
        <p:spPr>
          <a:xfrm>
            <a:off x="747666" y="3852985"/>
            <a:ext cx="438912" cy="2062103"/>
          </a:xfrm>
          <a:prstGeom prst="rect">
            <a:avLst/>
          </a:prstGeom>
          <a:ln w="28575">
            <a:noFill/>
          </a:ln>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rPr>
              <a:t>F</a:t>
            </a:r>
            <a:r>
              <a:rPr kumimoji="0" lang="en-US" sz="2000" b="1"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rPr>
              <a:t>H</a:t>
            </a:r>
            <a:endParaRPr kumimoji="0" lang="en-US" sz="2400" b="1"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rPr>
              <a:t>I</a:t>
            </a:r>
            <a:endParaRPr kumimoji="0" lang="en-US" sz="2400" b="1"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rPr>
              <a:t>R</a:t>
            </a:r>
            <a:endParaRPr kumimoji="0" lang="en-US" sz="2400" b="1"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endParaRPr>
          </a:p>
        </p:txBody>
      </p:sp>
      <p:sp>
        <p:nvSpPr>
          <p:cNvPr id="7" name="Rectangle 6">
            <a:extLst>
              <a:ext uri="{FF2B5EF4-FFF2-40B4-BE49-F238E27FC236}">
                <a16:creationId xmlns:a16="http://schemas.microsoft.com/office/drawing/2014/main" id="{28CD5442-713F-E243-81D2-704666BBE59D}"/>
              </a:ext>
            </a:extLst>
          </p:cNvPr>
          <p:cNvSpPr/>
          <p:nvPr/>
        </p:nvSpPr>
        <p:spPr>
          <a:xfrm>
            <a:off x="1059949" y="3906847"/>
            <a:ext cx="4791456" cy="1954381"/>
          </a:xfrm>
          <a:prstGeom prst="rect">
            <a:avLst/>
          </a:prstGeom>
        </p:spPr>
        <p:txBody>
          <a:bodyPr wrap="square">
            <a:spAutoFit/>
          </a:bodyPr>
          <a:lstStyle/>
          <a:p>
            <a:pPr marL="0" marR="0" lvl="0" indent="0" algn="l" defTabSz="914400" rtl="0" eaLnBrk="1" fontAlgn="auto" latinLnBrk="0" hangingPunct="1">
              <a:lnSpc>
                <a:spcPct val="100000"/>
              </a:lnSpc>
              <a:spcBef>
                <a:spcPts val="500"/>
              </a:spcBef>
              <a:spcAft>
                <a:spcPts val="500"/>
              </a:spcAft>
              <a:buClrTx/>
              <a:buSzTx/>
              <a:buFontTx/>
              <a:buNone/>
              <a:tabLst/>
              <a:defRPr/>
            </a:pPr>
            <a:r>
              <a:rPr kumimoji="0" lang="en-US" sz="2000" b="1" i="0" u="none" strike="noStrike" kern="1200" cap="none" spc="0" normalizeH="0" baseline="0" noProof="0">
                <a:ln>
                  <a:noFill/>
                </a:ln>
                <a:solidFill>
                  <a:srgbClr val="0B2338"/>
                </a:solidFill>
                <a:effectLst/>
                <a:uLnTx/>
                <a:uFillTx/>
                <a:latin typeface="Helvetica" panose="020B0604020202020204" pitchFamily="34" charset="0"/>
                <a:ea typeface="+mn-ea"/>
                <a:cs typeface="Helvetica" panose="020B0604020202020204" pitchFamily="34" charset="0"/>
              </a:rPr>
              <a:t>– </a:t>
            </a:r>
            <a:r>
              <a:rPr kumimoji="0" lang="en-US" sz="2400" b="1" i="0" u="none" strike="noStrike" kern="1200" cap="none" spc="0" normalizeH="0" baseline="0" noProof="0">
                <a:ln>
                  <a:noFill/>
                </a:ln>
                <a:solidFill>
                  <a:srgbClr val="0B2338"/>
                </a:solidFill>
                <a:effectLst/>
                <a:uLnTx/>
                <a:uFillTx/>
                <a:latin typeface="Helvetica" panose="020B0604020202020204" pitchFamily="34" charset="0"/>
                <a:ea typeface="+mn-ea"/>
                <a:cs typeface="Helvetica" panose="020B0604020202020204" pitchFamily="34" charset="0"/>
              </a:rPr>
              <a:t>Fast </a:t>
            </a:r>
            <a:r>
              <a:rPr kumimoji="0" lang="en-US" sz="2400" b="1" i="0" u="none" strike="noStrike" kern="1200" cap="none" spc="0" normalizeH="0" baseline="0" noProof="0">
                <a:ln>
                  <a:noFill/>
                </a:ln>
                <a:solidFill>
                  <a:schemeClr val="bg1">
                    <a:lumMod val="50000"/>
                  </a:schemeClr>
                </a:solidFill>
                <a:effectLst/>
                <a:uLnTx/>
                <a:uFillTx/>
                <a:latin typeface="Helvetica" panose="020B0604020202020204" pitchFamily="34" charset="0"/>
                <a:ea typeface="+mn-ea"/>
                <a:cs typeface="Helvetica" panose="020B0604020202020204" pitchFamily="34" charset="0"/>
              </a:rPr>
              <a:t>(to design &amp; implement)</a:t>
            </a:r>
          </a:p>
          <a:p>
            <a:pPr marL="0" marR="0" lvl="0" indent="0" algn="l" defTabSz="914400" rtl="0" eaLnBrk="1" fontAlgn="auto" latinLnBrk="0" hangingPunct="1">
              <a:lnSpc>
                <a:spcPct val="100000"/>
              </a:lnSpc>
              <a:spcBef>
                <a:spcPts val="500"/>
              </a:spcBef>
              <a:spcAft>
                <a:spcPts val="500"/>
              </a:spcAft>
              <a:buClrTx/>
              <a:buSzTx/>
              <a:buFontTx/>
              <a:buNone/>
              <a:tabLst/>
              <a:defRPr/>
            </a:pPr>
            <a:r>
              <a:rPr kumimoji="0" lang="en-US" sz="2000" b="1" i="0" u="none" strike="noStrike" kern="1200" cap="none" spc="0" normalizeH="0" baseline="0" noProof="0">
                <a:ln>
                  <a:noFill/>
                </a:ln>
                <a:solidFill>
                  <a:srgbClr val="0B2338"/>
                </a:solidFill>
                <a:effectLst/>
                <a:uLnTx/>
                <a:uFillTx/>
                <a:latin typeface="Helvetica" panose="020B0604020202020204" pitchFamily="34" charset="0"/>
                <a:ea typeface="+mn-ea"/>
                <a:cs typeface="Helvetica" panose="020B0604020202020204" pitchFamily="34" charset="0"/>
              </a:rPr>
              <a:t>– </a:t>
            </a:r>
            <a:r>
              <a:rPr kumimoji="0" lang="en-US" sz="2400" b="1" i="0" u="none" strike="noStrike" kern="1200" cap="none" spc="0" normalizeH="0" baseline="0" noProof="0">
                <a:ln>
                  <a:noFill/>
                </a:ln>
                <a:solidFill>
                  <a:srgbClr val="0B2338"/>
                </a:solidFill>
                <a:effectLst/>
                <a:uLnTx/>
                <a:uFillTx/>
                <a:latin typeface="Helvetica" panose="020B0604020202020204" pitchFamily="34" charset="0"/>
                <a:ea typeface="+mn-ea"/>
                <a:cs typeface="Helvetica" panose="020B0604020202020204" pitchFamily="34" charset="0"/>
              </a:rPr>
              <a:t>Healthcare</a:t>
            </a:r>
          </a:p>
          <a:p>
            <a:pPr marL="0" marR="0" lvl="0" indent="0" algn="l" defTabSz="914400" rtl="0" eaLnBrk="1" fontAlgn="auto" latinLnBrk="0" hangingPunct="1">
              <a:lnSpc>
                <a:spcPct val="100000"/>
              </a:lnSpc>
              <a:spcBef>
                <a:spcPts val="500"/>
              </a:spcBef>
              <a:spcAft>
                <a:spcPts val="500"/>
              </a:spcAft>
              <a:buClrTx/>
              <a:buSzTx/>
              <a:buFontTx/>
              <a:buNone/>
              <a:tabLst/>
              <a:defRPr/>
            </a:pPr>
            <a:r>
              <a:rPr kumimoji="0" lang="en-US" sz="2000" b="1" i="0" u="none" strike="noStrike" kern="1200" cap="none" spc="0" normalizeH="0" baseline="0" noProof="0">
                <a:ln>
                  <a:noFill/>
                </a:ln>
                <a:solidFill>
                  <a:srgbClr val="0B2338"/>
                </a:solidFill>
                <a:effectLst/>
                <a:uLnTx/>
                <a:uFillTx/>
                <a:latin typeface="Helvetica" panose="020B0604020202020204" pitchFamily="34" charset="0"/>
                <a:ea typeface="+mn-ea"/>
                <a:cs typeface="Helvetica" panose="020B0604020202020204" pitchFamily="34" charset="0"/>
              </a:rPr>
              <a:t>– </a:t>
            </a:r>
            <a:r>
              <a:rPr kumimoji="0" lang="en-US" sz="2400" b="1" i="0" u="none" strike="noStrike" kern="1200" cap="none" spc="0" normalizeH="0" baseline="0" noProof="0">
                <a:ln>
                  <a:noFill/>
                </a:ln>
                <a:solidFill>
                  <a:srgbClr val="0B2338"/>
                </a:solidFill>
                <a:effectLst/>
                <a:uLnTx/>
                <a:uFillTx/>
                <a:latin typeface="Helvetica" panose="020B0604020202020204" pitchFamily="34" charset="0"/>
                <a:ea typeface="+mn-ea"/>
                <a:cs typeface="Helvetica" panose="020B0604020202020204" pitchFamily="34" charset="0"/>
              </a:rPr>
              <a:t>Interoperability</a:t>
            </a:r>
          </a:p>
          <a:p>
            <a:pPr marL="0" marR="0" lvl="0" indent="0" algn="l" defTabSz="914400" rtl="0" eaLnBrk="1" fontAlgn="auto" latinLnBrk="0" hangingPunct="1">
              <a:lnSpc>
                <a:spcPct val="100000"/>
              </a:lnSpc>
              <a:spcBef>
                <a:spcPts val="500"/>
              </a:spcBef>
              <a:spcAft>
                <a:spcPts val="500"/>
              </a:spcAft>
              <a:buClrTx/>
              <a:buSzTx/>
              <a:buFontTx/>
              <a:buNone/>
              <a:tabLst/>
              <a:defRPr/>
            </a:pPr>
            <a:r>
              <a:rPr kumimoji="0" lang="en-US" sz="2000" b="1" i="0" u="none" strike="noStrike" kern="1200" cap="none" spc="0" normalizeH="0" baseline="0" noProof="0">
                <a:ln>
                  <a:noFill/>
                </a:ln>
                <a:solidFill>
                  <a:srgbClr val="0B2338"/>
                </a:solidFill>
                <a:effectLst/>
                <a:uLnTx/>
                <a:uFillTx/>
                <a:latin typeface="Helvetica" panose="020B0604020202020204" pitchFamily="34" charset="0"/>
                <a:ea typeface="+mn-ea"/>
                <a:cs typeface="Helvetica" panose="020B0604020202020204" pitchFamily="34" charset="0"/>
              </a:rPr>
              <a:t>– </a:t>
            </a:r>
            <a:r>
              <a:rPr kumimoji="0" lang="en-US" sz="2400" b="1" i="0" u="none" strike="noStrike" kern="1200" cap="none" spc="0" normalizeH="0" baseline="0" noProof="0">
                <a:ln>
                  <a:noFill/>
                </a:ln>
                <a:solidFill>
                  <a:srgbClr val="0B2338"/>
                </a:solidFill>
                <a:effectLst/>
                <a:uLnTx/>
                <a:uFillTx/>
                <a:latin typeface="Helvetica" panose="020B0604020202020204" pitchFamily="34" charset="0"/>
                <a:ea typeface="+mn-ea"/>
                <a:cs typeface="Helvetica" panose="020B0604020202020204" pitchFamily="34" charset="0"/>
              </a:rPr>
              <a:t>Resources </a:t>
            </a:r>
            <a:r>
              <a:rPr kumimoji="0" lang="en-US" sz="2400" b="1" i="0" u="none" strike="noStrike" kern="1200" cap="none" spc="0" normalizeH="0" baseline="0" noProof="0">
                <a:ln>
                  <a:noFill/>
                </a:ln>
                <a:solidFill>
                  <a:schemeClr val="bg1">
                    <a:lumMod val="50000"/>
                  </a:schemeClr>
                </a:solidFill>
                <a:effectLst/>
                <a:uLnTx/>
                <a:uFillTx/>
                <a:latin typeface="Helvetica" panose="020B0604020202020204" pitchFamily="34" charset="0"/>
                <a:ea typeface="+mn-ea"/>
                <a:cs typeface="Helvetica" panose="020B0604020202020204" pitchFamily="34" charset="0"/>
              </a:rPr>
              <a:t>(building blocks)</a:t>
            </a:r>
          </a:p>
        </p:txBody>
      </p:sp>
      <p:sp>
        <p:nvSpPr>
          <p:cNvPr id="5" name="Content Placeholder 3">
            <a:extLst>
              <a:ext uri="{FF2B5EF4-FFF2-40B4-BE49-F238E27FC236}">
                <a16:creationId xmlns:a16="http://schemas.microsoft.com/office/drawing/2014/main" id="{E29EA7AD-500E-4E45-9C80-5F07A2282673}"/>
              </a:ext>
            </a:extLst>
          </p:cNvPr>
          <p:cNvSpPr txBox="1">
            <a:spLocks/>
          </p:cNvSpPr>
          <p:nvPr/>
        </p:nvSpPr>
        <p:spPr>
          <a:xfrm>
            <a:off x="6287010" y="3906847"/>
            <a:ext cx="5579706" cy="2784783"/>
          </a:xfrm>
          <a:prstGeom prst="rect">
            <a:avLst/>
          </a:prstGeom>
          <a:ln w="28575">
            <a:noFill/>
          </a:ln>
        </p:spPr>
        <p:txBody>
          <a:bodyPr vert="horz" lIns="91440" tIns="45720" rIns="91440" bIns="45720" rtlCol="0">
            <a:noAutofit/>
          </a:bodyPr>
          <a:lstStyle>
            <a:lvl1pPr marL="225425" indent="-225425" algn="l" defTabSz="914400" rtl="0" eaLnBrk="1" latinLnBrk="0" hangingPunct="1">
              <a:lnSpc>
                <a:spcPct val="100000"/>
              </a:lnSpc>
              <a:spcBef>
                <a:spcPts val="600"/>
              </a:spcBef>
              <a:spcAft>
                <a:spcPts val="600"/>
              </a:spcAft>
              <a:buFont typeface="Wingdings" panose="05000000000000000000" pitchFamily="2" charset="2"/>
              <a:buChar char="§"/>
              <a:defRPr sz="2400" b="0" i="0" kern="1200" cap="none" baseline="0">
                <a:solidFill>
                  <a:schemeClr val="tx2"/>
                </a:solidFill>
                <a:latin typeface="+mn-lt"/>
                <a:ea typeface="Arial Narrow" charset="0"/>
                <a:cs typeface="Arial Narrow" charset="0"/>
              </a:defRPr>
            </a:lvl1pPr>
            <a:lvl2pPr marL="688975" indent="-344488" algn="l" defTabSz="914400" rtl="0" eaLnBrk="1" latinLnBrk="0" hangingPunct="1">
              <a:lnSpc>
                <a:spcPct val="100000"/>
              </a:lnSpc>
              <a:spcBef>
                <a:spcPts val="600"/>
              </a:spcBef>
              <a:spcAft>
                <a:spcPts val="600"/>
              </a:spcAft>
              <a:buClr>
                <a:schemeClr val="tx1"/>
              </a:buClr>
              <a:buSzPct val="100000"/>
              <a:buFont typeface="Wingdings" panose="05000000000000000000" pitchFamily="2" charset="2"/>
              <a:buChar char="§"/>
              <a:tabLst/>
              <a:defRPr lang="en-US" sz="2400" b="0" i="0" kern="1200" baseline="0">
                <a:solidFill>
                  <a:schemeClr val="tx2"/>
                </a:solidFill>
                <a:latin typeface="+mn-lt"/>
                <a:ea typeface="Arial Narrow" charset="0"/>
                <a:cs typeface="Arial Narrow" charset="0"/>
              </a:defRPr>
            </a:lvl2pPr>
            <a:lvl3pPr marL="1033463" indent="-344488" algn="l" defTabSz="914400" rtl="0" eaLnBrk="1" latinLnBrk="0" hangingPunct="1">
              <a:lnSpc>
                <a:spcPct val="100000"/>
              </a:lnSpc>
              <a:spcBef>
                <a:spcPts val="600"/>
              </a:spcBef>
              <a:spcAft>
                <a:spcPts val="600"/>
              </a:spcAft>
              <a:buClrTx/>
              <a:buSzPct val="100000"/>
              <a:buFont typeface="Wingdings" panose="05000000000000000000" pitchFamily="2" charset="2"/>
              <a:buChar char="§"/>
              <a:tabLst/>
              <a:defRPr lang="en-US" sz="2200" b="0" i="0" kern="1200" baseline="0">
                <a:solidFill>
                  <a:schemeClr val="tx2"/>
                </a:solidFill>
                <a:latin typeface="+mn-lt"/>
                <a:ea typeface="Arial Narrow" charset="0"/>
                <a:cs typeface="Arial Narrow" charset="0"/>
              </a:defRPr>
            </a:lvl3pPr>
            <a:lvl4pPr marL="1033463" marR="0" indent="-344488" algn="l" defTabSz="914400" rtl="0" eaLnBrk="1" fontAlgn="auto" latinLnBrk="0" hangingPunct="1">
              <a:lnSpc>
                <a:spcPct val="100000"/>
              </a:lnSpc>
              <a:spcBef>
                <a:spcPts val="500"/>
              </a:spcBef>
              <a:spcAft>
                <a:spcPts val="600"/>
              </a:spcAft>
              <a:buClrTx/>
              <a:buSzPct val="110000"/>
              <a:buFont typeface="Courier New" panose="02070309020205020404" pitchFamily="49" charset="0"/>
              <a:buChar char="o"/>
              <a:tabLst/>
              <a:defRPr lang="en-US" sz="2200" b="0" i="0" kern="1200">
                <a:solidFill>
                  <a:schemeClr val="tx2"/>
                </a:solidFill>
                <a:latin typeface="+mn-lt"/>
                <a:ea typeface="Arial Narrow" charset="0"/>
                <a:cs typeface="Arial Narrow" charset="0"/>
              </a:defRPr>
            </a:lvl4pPr>
            <a:lvl5pPr marL="1377950" marR="0" indent="-238125" algn="l" defTabSz="914400" rtl="0" eaLnBrk="1" fontAlgn="auto" latinLnBrk="0" hangingPunct="1">
              <a:lnSpc>
                <a:spcPct val="100000"/>
              </a:lnSpc>
              <a:spcBef>
                <a:spcPts val="600"/>
              </a:spcBef>
              <a:spcAft>
                <a:spcPts val="600"/>
              </a:spcAft>
              <a:buClrTx/>
              <a:buSzPct val="100000"/>
              <a:buFont typeface="Wingdings" panose="05000000000000000000" pitchFamily="2" charset="2"/>
              <a:buChar char="§"/>
              <a:tabLst/>
              <a:defRPr lang="en-US" sz="1800" b="0" i="0" kern="1200" baseline="0">
                <a:solidFill>
                  <a:schemeClr val="tx2"/>
                </a:solidFill>
                <a:latin typeface="+mn-lt"/>
                <a:ea typeface="Arial Narrow" charset="0"/>
                <a:cs typeface="Arial Narrow" charset="0"/>
              </a:defRPr>
            </a:lvl5pPr>
            <a:lvl6pPr marL="1603375" marR="0" indent="-225425" algn="l" defTabSz="914400" rtl="0" eaLnBrk="1" fontAlgn="auto" latinLnBrk="0" hangingPunct="1">
              <a:lnSpc>
                <a:spcPct val="100000"/>
              </a:lnSpc>
              <a:spcBef>
                <a:spcPts val="600"/>
              </a:spcBef>
              <a:spcAft>
                <a:spcPts val="600"/>
              </a:spcAft>
              <a:buClrTx/>
              <a:buSzPct val="100000"/>
              <a:buFont typeface="Wingdings" panose="05000000000000000000" pitchFamily="2" charset="2"/>
              <a:buChar char="§"/>
              <a:tabLst/>
              <a:defRPr sz="1600" b="0" kern="1200" cap="none" baseline="0">
                <a:solidFill>
                  <a:schemeClr val="tx1"/>
                </a:solidFill>
                <a:latin typeface="+mn-lt"/>
                <a:ea typeface="+mn-ea"/>
                <a:cs typeface="+mn-cs"/>
              </a:defRPr>
            </a:lvl6pPr>
            <a:lvl7pPr marL="2290763" indent="-223838" algn="l" defTabSz="914400" rtl="0" eaLnBrk="1" latinLnBrk="0" hangingPunct="1">
              <a:lnSpc>
                <a:spcPct val="100000"/>
              </a:lnSpc>
              <a:spcBef>
                <a:spcPts val="500"/>
              </a:spcBef>
              <a:buFont typeface="Wingdings" panose="05000000000000000000" pitchFamily="2" charset="2"/>
              <a:buChar char="§"/>
              <a:tabLst/>
              <a:defRPr sz="1600" kern="1200">
                <a:solidFill>
                  <a:schemeClr val="tx2"/>
                </a:solidFill>
                <a:latin typeface="+mn-lt"/>
                <a:ea typeface="+mn-ea"/>
                <a:cs typeface="+mn-cs"/>
              </a:defRPr>
            </a:lvl7pPr>
            <a:lvl8pPr marL="3136392"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spcAft>
                <a:spcPts val="0"/>
              </a:spcAft>
              <a:buNone/>
              <a:defRPr/>
            </a:pPr>
            <a:r>
              <a:rPr lang="en-US" b="1">
                <a:solidFill>
                  <a:srgbClr val="0B2338"/>
                </a:solidFill>
              </a:rPr>
              <a:t>FHIR</a:t>
            </a:r>
            <a:r>
              <a:rPr lang="en-US" b="1" baseline="30000">
                <a:solidFill>
                  <a:srgbClr val="0B2338"/>
                </a:solidFill>
              </a:rPr>
              <a:t>®</a:t>
            </a:r>
            <a:r>
              <a:rPr lang="en-US" b="1">
                <a:solidFill>
                  <a:srgbClr val="0B2338"/>
                </a:solidFill>
              </a:rPr>
              <a:t> </a:t>
            </a:r>
            <a:r>
              <a:rPr kumimoji="0" lang="en-US" sz="2400" b="1" u="none" strike="noStrike" kern="1200" cap="none" spc="0" normalizeH="0" baseline="0" noProof="0">
                <a:ln>
                  <a:noFill/>
                </a:ln>
                <a:solidFill>
                  <a:srgbClr val="0B2338"/>
                </a:solidFill>
                <a:effectLst/>
                <a:uLnTx/>
                <a:uFillTx/>
                <a:latin typeface="Arial"/>
                <a:cs typeface="Arial Narrow" charset="0"/>
              </a:rPr>
              <a:t>is fast, efficient, </a:t>
            </a:r>
            <a:r>
              <a:rPr lang="en-US" b="1">
                <a:solidFill>
                  <a:srgbClr val="0B2338"/>
                </a:solidFill>
                <a:latin typeface="Arial"/>
              </a:rPr>
              <a:t>and flexible</a:t>
            </a:r>
            <a:endParaRPr kumimoji="0" lang="en-US" sz="2400" b="1" u="none" strike="noStrike" kern="1200" cap="none" spc="0" normalizeH="0" baseline="0" noProof="0">
              <a:ln>
                <a:noFill/>
              </a:ln>
              <a:solidFill>
                <a:srgbClr val="0B2338"/>
              </a:solidFill>
              <a:effectLst/>
              <a:uLnTx/>
              <a:uFillTx/>
              <a:latin typeface="Arial"/>
              <a:cs typeface="Arial Narrow" charset="0"/>
            </a:endParaRPr>
          </a:p>
          <a:p>
            <a:pPr marL="688975" marR="0" lvl="1" indent="-344488" algn="l" defTabSz="914400" rtl="0" eaLnBrk="1" fontAlgn="auto" latinLnBrk="0" hangingPunct="1">
              <a:lnSpc>
                <a:spcPct val="100000"/>
              </a:lnSpc>
              <a:spcBef>
                <a:spcPts val="600"/>
              </a:spcBef>
              <a:spcAft>
                <a:spcPts val="0"/>
              </a:spcAft>
              <a:buClr>
                <a:srgbClr val="0B2338"/>
              </a:buClr>
              <a:buSzPct val="100000"/>
              <a:buFont typeface="Wingdings" panose="05000000000000000000" pitchFamily="2" charset="2"/>
              <a:buChar char="§"/>
              <a:tabLst/>
              <a:defRPr/>
            </a:pPr>
            <a:r>
              <a:rPr kumimoji="0" lang="en-US" sz="1800" b="1" i="0" u="none" strike="noStrike" kern="1200" cap="none" spc="0" normalizeH="0" baseline="0" noProof="0">
                <a:ln>
                  <a:noFill/>
                </a:ln>
                <a:solidFill>
                  <a:srgbClr val="0B2338"/>
                </a:solidFill>
                <a:effectLst/>
                <a:uLnTx/>
                <a:uFillTx/>
                <a:latin typeface="Arial"/>
                <a:cs typeface="Arial Narrow" charset="0"/>
              </a:rPr>
              <a:t>FREE</a:t>
            </a:r>
            <a:r>
              <a:rPr kumimoji="0" lang="en-US" sz="1800" b="0" i="0" u="none" strike="noStrike" kern="1200" cap="none" spc="0" normalizeH="0" baseline="0" noProof="0">
                <a:ln>
                  <a:noFill/>
                </a:ln>
                <a:solidFill>
                  <a:srgbClr val="0B2338"/>
                </a:solidFill>
                <a:effectLst/>
                <a:uLnTx/>
                <a:uFillTx/>
                <a:latin typeface="Arial"/>
                <a:cs typeface="Arial Narrow" charset="0"/>
              </a:rPr>
              <a:t> to use, open standard</a:t>
            </a:r>
          </a:p>
          <a:p>
            <a:pPr marL="685800" lvl="1" indent="-342900">
              <a:spcAft>
                <a:spcPts val="0"/>
              </a:spcAft>
              <a:buClr>
                <a:srgbClr val="0B2338"/>
              </a:buClr>
              <a:defRPr/>
            </a:pPr>
            <a:r>
              <a:rPr lang="en-US" sz="1800">
                <a:solidFill>
                  <a:srgbClr val="0B2338"/>
                </a:solidFill>
              </a:rPr>
              <a:t>“Resources” → Solutions </a:t>
            </a:r>
            <a:r>
              <a:rPr kumimoji="0" lang="en-US" sz="1800" b="0" i="0" u="none" strike="noStrike" kern="1200" cap="none" spc="0" normalizeH="0" baseline="0" noProof="0">
                <a:ln>
                  <a:noFill/>
                </a:ln>
                <a:solidFill>
                  <a:srgbClr val="0B2338"/>
                </a:solidFill>
                <a:effectLst/>
                <a:uLnTx/>
                <a:uFillTx/>
                <a:latin typeface="Arial"/>
                <a:cs typeface="Arial Narrow" charset="0"/>
              </a:rPr>
              <a:t>built from modular components called</a:t>
            </a:r>
          </a:p>
          <a:p>
            <a:pPr marL="685800" marR="0" lvl="1" indent="-342900" algn="l" defTabSz="914400" rtl="0" eaLnBrk="1" fontAlgn="auto" latinLnBrk="0" hangingPunct="1">
              <a:lnSpc>
                <a:spcPct val="100000"/>
              </a:lnSpc>
              <a:spcBef>
                <a:spcPts val="600"/>
              </a:spcBef>
              <a:spcAft>
                <a:spcPts val="0"/>
              </a:spcAft>
              <a:buClr>
                <a:srgbClr val="0B2338"/>
              </a:buClr>
              <a:buSzPct val="100000"/>
              <a:buFont typeface="Wingdings" panose="05000000000000000000" pitchFamily="2" charset="2"/>
              <a:buChar char="§"/>
              <a:tabLst/>
              <a:defRPr/>
            </a:pPr>
            <a:r>
              <a:rPr kumimoji="0" lang="en-US" sz="1800" b="0" i="0" u="none" strike="noStrike" kern="1200" cap="none" spc="0" normalizeH="0" baseline="0" noProof="0">
                <a:ln>
                  <a:noFill/>
                </a:ln>
                <a:solidFill>
                  <a:srgbClr val="0B2338"/>
                </a:solidFill>
                <a:effectLst/>
                <a:uLnTx/>
                <a:uFillTx/>
                <a:latin typeface="Arial"/>
                <a:cs typeface="Arial Narrow" charset="0"/>
              </a:rPr>
              <a:t>Customization is built into FHIR’s design through extensions and profiling</a:t>
            </a:r>
          </a:p>
        </p:txBody>
      </p:sp>
      <p:sp>
        <p:nvSpPr>
          <p:cNvPr id="9" name="Slide Number Placeholder 1">
            <a:extLst>
              <a:ext uri="{FF2B5EF4-FFF2-40B4-BE49-F238E27FC236}">
                <a16:creationId xmlns:a16="http://schemas.microsoft.com/office/drawing/2014/main" id="{003D9E3A-A97E-4022-B8FC-5F34AE92D2E1}"/>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4</a:t>
            </a:fld>
            <a:endParaRPr lang="uk-UA" sz="900" cap="all">
              <a:solidFill>
                <a:srgbClr val="0B2338"/>
              </a:solidFill>
              <a:latin typeface="Arial"/>
            </a:endParaRPr>
          </a:p>
        </p:txBody>
      </p:sp>
    </p:spTree>
    <p:extLst>
      <p:ext uri="{BB962C8B-B14F-4D97-AF65-F5344CB8AC3E}">
        <p14:creationId xmlns:p14="http://schemas.microsoft.com/office/powerpoint/2010/main" val="2828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0874-D113-4450-946F-32C5A0CD556E}"/>
              </a:ext>
            </a:extLst>
          </p:cNvPr>
          <p:cNvSpPr>
            <a:spLocks noGrp="1"/>
          </p:cNvSpPr>
          <p:nvPr>
            <p:ph type="title"/>
          </p:nvPr>
        </p:nvSpPr>
        <p:spPr>
          <a:xfrm>
            <a:off x="838200" y="3897085"/>
            <a:ext cx="10515600" cy="1090613"/>
          </a:xfrm>
        </p:spPr>
        <p:txBody>
          <a:bodyPr>
            <a:normAutofit/>
          </a:bodyPr>
          <a:lstStyle/>
          <a:p>
            <a:pPr algn="l"/>
            <a:r>
              <a:rPr lang="en-US" sz="4800"/>
              <a:t>FHIR</a:t>
            </a:r>
            <a:r>
              <a:rPr lang="en-US" sz="4800" baseline="30000"/>
              <a:t>®</a:t>
            </a:r>
            <a:r>
              <a:rPr lang="en-US" sz="4800"/>
              <a:t> resources and profiles</a:t>
            </a:r>
          </a:p>
        </p:txBody>
      </p:sp>
      <p:sp>
        <p:nvSpPr>
          <p:cNvPr id="4" name="Slide Number Placeholder 1">
            <a:extLst>
              <a:ext uri="{FF2B5EF4-FFF2-40B4-BE49-F238E27FC236}">
                <a16:creationId xmlns:a16="http://schemas.microsoft.com/office/drawing/2014/main" id="{7955B4DB-2F09-4761-85EF-B195BC7564ED}"/>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40</a:t>
            </a:fld>
            <a:endParaRPr lang="uk-UA" sz="900" cap="all">
              <a:solidFill>
                <a:srgbClr val="0B2338"/>
              </a:solidFill>
              <a:latin typeface="Arial"/>
            </a:endParaRPr>
          </a:p>
        </p:txBody>
      </p:sp>
    </p:spTree>
    <p:extLst>
      <p:ext uri="{BB962C8B-B14F-4D97-AF65-F5344CB8AC3E}">
        <p14:creationId xmlns:p14="http://schemas.microsoft.com/office/powerpoint/2010/main" val="4260765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7C085-3087-4F98-99C7-994E1233B55B}"/>
              </a:ext>
            </a:extLst>
          </p:cNvPr>
          <p:cNvSpPr>
            <a:spLocks noGrp="1"/>
          </p:cNvSpPr>
          <p:nvPr>
            <p:ph type="title"/>
          </p:nvPr>
        </p:nvSpPr>
        <p:spPr/>
        <p:txBody>
          <a:bodyPr>
            <a:normAutofit fontScale="90000"/>
          </a:bodyPr>
          <a:lstStyle/>
          <a:p>
            <a:r>
              <a:rPr lang="en-US"/>
              <a:t>Resources are the Building Blocks of FHIR</a:t>
            </a:r>
            <a:r>
              <a:rPr lang="en-US" baseline="30000"/>
              <a:t>®</a:t>
            </a:r>
          </a:p>
        </p:txBody>
      </p:sp>
      <p:grpSp>
        <p:nvGrpSpPr>
          <p:cNvPr id="16" name="Group 15" descr="Diagram depicting FHIR resources as puzzle pieces to illustrate how they can be put together as building blocks for a research use case.">
            <a:extLst>
              <a:ext uri="{FF2B5EF4-FFF2-40B4-BE49-F238E27FC236}">
                <a16:creationId xmlns:a16="http://schemas.microsoft.com/office/drawing/2014/main" id="{4716B6A5-BEB0-4E36-A9CA-955E7AF93A1A}"/>
              </a:ext>
              <a:ext uri="{C183D7F6-B498-43B3-948B-1728B52AA6E4}">
                <adec:decorative xmlns:adec="http://schemas.microsoft.com/office/drawing/2017/decorative" val="0"/>
              </a:ext>
            </a:extLst>
          </p:cNvPr>
          <p:cNvGrpSpPr/>
          <p:nvPr/>
        </p:nvGrpSpPr>
        <p:grpSpPr>
          <a:xfrm>
            <a:off x="606926" y="1740310"/>
            <a:ext cx="4256682" cy="4207665"/>
            <a:chOff x="606926" y="1740310"/>
            <a:chExt cx="4256682" cy="4207665"/>
          </a:xfrm>
        </p:grpSpPr>
        <p:sp>
          <p:nvSpPr>
            <p:cNvPr id="9" name="Rectangle 8">
              <a:extLst>
                <a:ext uri="{FF2B5EF4-FFF2-40B4-BE49-F238E27FC236}">
                  <a16:creationId xmlns:a16="http://schemas.microsoft.com/office/drawing/2014/main" id="{545527F6-697E-4B24-BED1-B6937A177377}"/>
                </a:ext>
              </a:extLst>
            </p:cNvPr>
            <p:cNvSpPr/>
            <p:nvPr/>
          </p:nvSpPr>
          <p:spPr>
            <a:xfrm>
              <a:off x="606926" y="1740310"/>
              <a:ext cx="4256682" cy="42076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72875E3-C08F-45CE-83E8-8B6AF76501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972482">
              <a:off x="752733" y="3248385"/>
              <a:ext cx="1340800" cy="1218909"/>
            </a:xfrm>
            <a:prstGeom prst="rect">
              <a:avLst/>
            </a:prstGeom>
            <a:effectLst>
              <a:outerShdw blurRad="50800" dist="38100" dir="8100000" algn="tr" rotWithShape="0">
                <a:prstClr val="black">
                  <a:alpha val="40000"/>
                </a:prstClr>
              </a:outerShdw>
            </a:effectLst>
          </p:spPr>
        </p:pic>
        <p:pic>
          <p:nvPicPr>
            <p:cNvPr id="12" name="Graphic 11">
              <a:extLst>
                <a:ext uri="{FF2B5EF4-FFF2-40B4-BE49-F238E27FC236}">
                  <a16:creationId xmlns:a16="http://schemas.microsoft.com/office/drawing/2014/main" id="{34DA3F07-1378-4415-BFCF-6F911C158F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362793">
              <a:off x="2094620" y="3209123"/>
              <a:ext cx="1340800" cy="1218909"/>
            </a:xfrm>
            <a:prstGeom prst="rect">
              <a:avLst/>
            </a:prstGeom>
            <a:effectLst>
              <a:outerShdw blurRad="50800" dist="38100" dir="8100000" algn="tr" rotWithShape="0">
                <a:prstClr val="black">
                  <a:alpha val="40000"/>
                </a:prstClr>
              </a:outerShdw>
            </a:effectLst>
          </p:spPr>
        </p:pic>
        <p:pic>
          <p:nvPicPr>
            <p:cNvPr id="13" name="Graphic 12">
              <a:extLst>
                <a:ext uri="{FF2B5EF4-FFF2-40B4-BE49-F238E27FC236}">
                  <a16:creationId xmlns:a16="http://schemas.microsoft.com/office/drawing/2014/main" id="{892353C8-646A-4851-AFD4-528434EBA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972482">
              <a:off x="3387715" y="3227459"/>
              <a:ext cx="1340800" cy="1218909"/>
            </a:xfrm>
            <a:prstGeom prst="rect">
              <a:avLst/>
            </a:prstGeom>
            <a:effectLst>
              <a:outerShdw blurRad="50800" dist="38100" dir="8100000" algn="tr" rotWithShape="0">
                <a:prstClr val="black">
                  <a:alpha val="40000"/>
                </a:prstClr>
              </a:outerShdw>
            </a:effectLst>
          </p:spPr>
        </p:pic>
        <p:pic>
          <p:nvPicPr>
            <p:cNvPr id="14" name="Graphic 13">
              <a:extLst>
                <a:ext uri="{FF2B5EF4-FFF2-40B4-BE49-F238E27FC236}">
                  <a16:creationId xmlns:a16="http://schemas.microsoft.com/office/drawing/2014/main" id="{384491F9-A224-45DE-AAB6-EDF0C63FA5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362793">
              <a:off x="3361792" y="1957854"/>
              <a:ext cx="1340800" cy="1218909"/>
            </a:xfrm>
            <a:prstGeom prst="rect">
              <a:avLst/>
            </a:prstGeom>
            <a:effectLst>
              <a:outerShdw blurRad="50800" dist="38100" dir="8100000" algn="tr" rotWithShape="0">
                <a:prstClr val="black">
                  <a:alpha val="40000"/>
                </a:prstClr>
              </a:outerShdw>
            </a:effectLst>
          </p:spPr>
        </p:pic>
        <p:pic>
          <p:nvPicPr>
            <p:cNvPr id="15" name="Graphic 14">
              <a:extLst>
                <a:ext uri="{FF2B5EF4-FFF2-40B4-BE49-F238E27FC236}">
                  <a16:creationId xmlns:a16="http://schemas.microsoft.com/office/drawing/2014/main" id="{0E050F36-D828-4B80-88C2-8BA62D48D7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4362793">
              <a:off x="3413638" y="4482035"/>
              <a:ext cx="1340800" cy="1218909"/>
            </a:xfrm>
            <a:prstGeom prst="rect">
              <a:avLst/>
            </a:prstGeom>
            <a:effectLst>
              <a:outerShdw blurRad="50800" dist="38100" dir="8100000" algn="tr" rotWithShape="0">
                <a:prstClr val="black">
                  <a:alpha val="40000"/>
                </a:prstClr>
              </a:outerShdw>
            </a:effectLst>
          </p:spPr>
        </p:pic>
        <p:sp>
          <p:nvSpPr>
            <p:cNvPr id="11" name="TextBox 10">
              <a:extLst>
                <a:ext uri="{FF2B5EF4-FFF2-40B4-BE49-F238E27FC236}">
                  <a16:creationId xmlns:a16="http://schemas.microsoft.com/office/drawing/2014/main" id="{C3943810-CBA7-4415-8AC4-202F3DEA3002}"/>
                </a:ext>
              </a:extLst>
            </p:cNvPr>
            <p:cNvSpPr txBox="1"/>
            <p:nvPr/>
          </p:nvSpPr>
          <p:spPr>
            <a:xfrm>
              <a:off x="1028528" y="3596229"/>
              <a:ext cx="788998" cy="492443"/>
            </a:xfrm>
            <a:prstGeom prst="rect">
              <a:avLst/>
            </a:prstGeom>
            <a:noFill/>
          </p:spPr>
          <p:txBody>
            <a:bodyPr wrap="none" rtlCol="0">
              <a:spAutoFit/>
            </a:bodyPr>
            <a:lstStyle/>
            <a:p>
              <a:pPr algn="ctr"/>
              <a:r>
                <a:rPr lang="en-US" sz="1300" b="1">
                  <a:solidFill>
                    <a:schemeClr val="bg1"/>
                  </a:solidFill>
                </a:rPr>
                <a:t>Related</a:t>
              </a:r>
            </a:p>
            <a:p>
              <a:pPr algn="ctr"/>
              <a:r>
                <a:rPr lang="en-US" sz="1300" b="1">
                  <a:solidFill>
                    <a:schemeClr val="bg1"/>
                  </a:solidFill>
                </a:rPr>
                <a:t>Person</a:t>
              </a:r>
            </a:p>
          </p:txBody>
        </p:sp>
        <p:sp>
          <p:nvSpPr>
            <p:cNvPr id="17" name="TextBox 16">
              <a:extLst>
                <a:ext uri="{FF2B5EF4-FFF2-40B4-BE49-F238E27FC236}">
                  <a16:creationId xmlns:a16="http://schemas.microsoft.com/office/drawing/2014/main" id="{847943B3-F8CC-4B0C-805F-7BBFE4AEBA29}"/>
                </a:ext>
              </a:extLst>
            </p:cNvPr>
            <p:cNvSpPr txBox="1"/>
            <p:nvPr/>
          </p:nvSpPr>
          <p:spPr>
            <a:xfrm>
              <a:off x="2366304" y="3429109"/>
              <a:ext cx="742511" cy="292388"/>
            </a:xfrm>
            <a:prstGeom prst="rect">
              <a:avLst/>
            </a:prstGeom>
            <a:noFill/>
          </p:spPr>
          <p:txBody>
            <a:bodyPr wrap="none" rtlCol="0">
              <a:spAutoFit/>
            </a:bodyPr>
            <a:lstStyle/>
            <a:p>
              <a:pPr algn="ctr"/>
              <a:r>
                <a:rPr lang="en-US" sz="1300" b="1"/>
                <a:t>Patient</a:t>
              </a:r>
            </a:p>
          </p:txBody>
        </p:sp>
        <p:sp>
          <p:nvSpPr>
            <p:cNvPr id="18" name="TextBox 17">
              <a:extLst>
                <a:ext uri="{FF2B5EF4-FFF2-40B4-BE49-F238E27FC236}">
                  <a16:creationId xmlns:a16="http://schemas.microsoft.com/office/drawing/2014/main" id="{965A2E14-22A1-443C-85BA-AF6FC9FFA57D}"/>
                </a:ext>
              </a:extLst>
            </p:cNvPr>
            <p:cNvSpPr txBox="1"/>
            <p:nvPr/>
          </p:nvSpPr>
          <p:spPr>
            <a:xfrm>
              <a:off x="3529860" y="3575303"/>
              <a:ext cx="1040670" cy="492443"/>
            </a:xfrm>
            <a:prstGeom prst="rect">
              <a:avLst/>
            </a:prstGeom>
            <a:noFill/>
          </p:spPr>
          <p:txBody>
            <a:bodyPr wrap="none" rtlCol="0">
              <a:spAutoFit/>
            </a:bodyPr>
            <a:lstStyle/>
            <a:p>
              <a:pPr algn="ctr"/>
              <a:r>
                <a:rPr lang="en-US" sz="1300" b="1">
                  <a:solidFill>
                    <a:schemeClr val="bg1"/>
                  </a:solidFill>
                </a:rPr>
                <a:t>Diagnostic</a:t>
              </a:r>
            </a:p>
            <a:p>
              <a:pPr algn="ctr"/>
              <a:r>
                <a:rPr lang="en-US" sz="1300" b="1">
                  <a:solidFill>
                    <a:schemeClr val="bg1"/>
                  </a:solidFill>
                </a:rPr>
                <a:t>Report</a:t>
              </a:r>
            </a:p>
          </p:txBody>
        </p:sp>
        <p:sp>
          <p:nvSpPr>
            <p:cNvPr id="19" name="TextBox 18">
              <a:extLst>
                <a:ext uri="{FF2B5EF4-FFF2-40B4-BE49-F238E27FC236}">
                  <a16:creationId xmlns:a16="http://schemas.microsoft.com/office/drawing/2014/main" id="{A2648AFF-BB11-40EB-961F-F5CC2EDE4212}"/>
                </a:ext>
              </a:extLst>
            </p:cNvPr>
            <p:cNvSpPr txBox="1"/>
            <p:nvPr/>
          </p:nvSpPr>
          <p:spPr>
            <a:xfrm>
              <a:off x="3590406" y="2106128"/>
              <a:ext cx="883575" cy="292388"/>
            </a:xfrm>
            <a:prstGeom prst="rect">
              <a:avLst/>
            </a:prstGeom>
            <a:noFill/>
          </p:spPr>
          <p:txBody>
            <a:bodyPr wrap="none" rtlCol="0">
              <a:spAutoFit/>
            </a:bodyPr>
            <a:lstStyle/>
            <a:p>
              <a:pPr algn="ctr"/>
              <a:r>
                <a:rPr lang="en-US" sz="1300" b="1">
                  <a:solidFill>
                    <a:schemeClr val="bg1"/>
                  </a:solidFill>
                </a:rPr>
                <a:t>Location</a:t>
              </a:r>
            </a:p>
          </p:txBody>
        </p:sp>
        <p:sp>
          <p:nvSpPr>
            <p:cNvPr id="20" name="TextBox 19">
              <a:extLst>
                <a:ext uri="{FF2B5EF4-FFF2-40B4-BE49-F238E27FC236}">
                  <a16:creationId xmlns:a16="http://schemas.microsoft.com/office/drawing/2014/main" id="{F0090B29-04F9-4A20-81F4-579944735075}"/>
                </a:ext>
              </a:extLst>
            </p:cNvPr>
            <p:cNvSpPr txBox="1"/>
            <p:nvPr/>
          </p:nvSpPr>
          <p:spPr>
            <a:xfrm>
              <a:off x="3532036" y="5198951"/>
              <a:ext cx="1112805" cy="292388"/>
            </a:xfrm>
            <a:prstGeom prst="rect">
              <a:avLst/>
            </a:prstGeom>
            <a:noFill/>
          </p:spPr>
          <p:txBody>
            <a:bodyPr wrap="none" rtlCol="0">
              <a:spAutoFit/>
            </a:bodyPr>
            <a:lstStyle/>
            <a:p>
              <a:pPr algn="ctr"/>
              <a:r>
                <a:rPr lang="en-US" sz="1300" b="1">
                  <a:solidFill>
                    <a:schemeClr val="bg1"/>
                  </a:solidFill>
                </a:rPr>
                <a:t>Practitioner</a:t>
              </a:r>
            </a:p>
          </p:txBody>
        </p:sp>
      </p:grpSp>
      <p:sp>
        <p:nvSpPr>
          <p:cNvPr id="4" name="Content Placeholder 3">
            <a:extLst>
              <a:ext uri="{FF2B5EF4-FFF2-40B4-BE49-F238E27FC236}">
                <a16:creationId xmlns:a16="http://schemas.microsoft.com/office/drawing/2014/main" id="{6740AFDC-5B5C-4E62-8329-A4FD85ADF852}"/>
              </a:ext>
            </a:extLst>
          </p:cNvPr>
          <p:cNvSpPr>
            <a:spLocks noGrp="1"/>
          </p:cNvSpPr>
          <p:nvPr>
            <p:ph idx="1"/>
          </p:nvPr>
        </p:nvSpPr>
        <p:spPr>
          <a:xfrm>
            <a:off x="5572805" y="1911742"/>
            <a:ext cx="6070600" cy="4351338"/>
          </a:xfrm>
        </p:spPr>
        <p:txBody>
          <a:bodyPr>
            <a:normAutofit lnSpcReduction="10000"/>
          </a:bodyPr>
          <a:lstStyle/>
          <a:p>
            <a:pPr>
              <a:lnSpc>
                <a:spcPct val="100000"/>
              </a:lnSpc>
              <a:spcBef>
                <a:spcPts val="0"/>
              </a:spcBef>
              <a:spcAft>
                <a:spcPts val="400"/>
              </a:spcAft>
            </a:pPr>
            <a:r>
              <a:rPr lang="en-US" sz="2000"/>
              <a:t>Resources act as customizable templates within a general framework</a:t>
            </a:r>
          </a:p>
          <a:p>
            <a:pPr lvl="1">
              <a:lnSpc>
                <a:spcPct val="100000"/>
              </a:lnSpc>
              <a:spcBef>
                <a:spcPts val="0"/>
              </a:spcBef>
              <a:spcAft>
                <a:spcPts val="400"/>
              </a:spcAft>
            </a:pPr>
            <a:r>
              <a:rPr lang="en-US" sz="1800"/>
              <a:t>Designed to be very flexible to provide structure to address many common use cases</a:t>
            </a:r>
          </a:p>
          <a:p>
            <a:pPr lvl="1">
              <a:lnSpc>
                <a:spcPct val="100000"/>
              </a:lnSpc>
              <a:spcBef>
                <a:spcPts val="0"/>
              </a:spcBef>
              <a:spcAft>
                <a:spcPts val="400"/>
              </a:spcAft>
            </a:pPr>
            <a:r>
              <a:rPr lang="en-US" sz="1800"/>
              <a:t>Almost everything is optional, even critical information like name, gender, birth date, address</a:t>
            </a:r>
          </a:p>
          <a:p>
            <a:pPr lvl="1">
              <a:lnSpc>
                <a:spcPct val="100000"/>
              </a:lnSpc>
              <a:spcBef>
                <a:spcPts val="0"/>
              </a:spcBef>
              <a:spcAft>
                <a:spcPts val="400"/>
              </a:spcAft>
            </a:pPr>
            <a:r>
              <a:rPr lang="en-US" sz="1800"/>
              <a:t>Resources, by themselves, are often not useful; </a:t>
            </a:r>
            <a:r>
              <a:rPr lang="en-US" sz="1800">
                <a:cs typeface="Helvetica" panose="020B0604020202020204" pitchFamily="34" charset="0"/>
              </a:rPr>
              <a:t>Profiles and Extensions supplement existing resources</a:t>
            </a:r>
          </a:p>
          <a:p>
            <a:pPr marL="285750" indent="-285750">
              <a:lnSpc>
                <a:spcPct val="100000"/>
              </a:lnSpc>
              <a:spcAft>
                <a:spcPts val="400"/>
              </a:spcAft>
            </a:pPr>
            <a:r>
              <a:rPr lang="en-US" sz="2000"/>
              <a:t>Researchers can “Bundle” together any combination of the 157 FHIR</a:t>
            </a:r>
            <a:r>
              <a:rPr lang="en-US" sz="2000" baseline="30000"/>
              <a:t>®</a:t>
            </a:r>
            <a:r>
              <a:rPr lang="en-US" sz="2000"/>
              <a:t> resources (e.g., Patient, Diagnostic Report, Practitioner, Location) </a:t>
            </a:r>
            <a:r>
              <a:rPr lang="en-US" sz="2000">
                <a:cs typeface="Helvetica" panose="020B0604020202020204" pitchFamily="34" charset="0"/>
              </a:rPr>
              <a:t>with Profiles and/or Extensions to transmit only select information from a large amount of data (e.g., an electronic health record [EHR])</a:t>
            </a:r>
          </a:p>
        </p:txBody>
      </p:sp>
      <p:sp>
        <p:nvSpPr>
          <p:cNvPr id="6" name="TextBox 5">
            <a:extLst>
              <a:ext uri="{FF2B5EF4-FFF2-40B4-BE49-F238E27FC236}">
                <a16:creationId xmlns:a16="http://schemas.microsoft.com/office/drawing/2014/main" id="{AF72FC80-85D2-4A09-A76B-93EE54377019}"/>
              </a:ext>
              <a:ext uri="{C183D7F6-B498-43B3-948B-1728B52AA6E4}">
                <adec:decorative xmlns:adec="http://schemas.microsoft.com/office/drawing/2017/decorative" val="1"/>
              </a:ext>
            </a:extLst>
          </p:cNvPr>
          <p:cNvSpPr txBox="1"/>
          <p:nvPr/>
        </p:nvSpPr>
        <p:spPr>
          <a:xfrm>
            <a:off x="548595" y="5975368"/>
            <a:ext cx="3590925" cy="2769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B2338"/>
                </a:solidFill>
                <a:effectLst/>
                <a:uLnTx/>
                <a:uFillTx/>
                <a:latin typeface="Arial"/>
                <a:ea typeface="+mn-ea"/>
                <a:cs typeface="+mn-cs"/>
              </a:rPr>
              <a:t>Source</a:t>
            </a:r>
            <a:r>
              <a:rPr kumimoji="0" lang="en-US" sz="1200" b="0" i="0" u="none" strike="noStrike" kern="1200" cap="none" spc="0" normalizeH="0" baseline="0" noProof="0">
                <a:ln>
                  <a:noFill/>
                </a:ln>
                <a:solidFill>
                  <a:srgbClr val="0B2338"/>
                </a:solidFill>
                <a:effectLst/>
                <a:uLnTx/>
                <a:uFillTx/>
                <a:latin typeface="Arial"/>
                <a:ea typeface="+mn-ea"/>
                <a:cs typeface="+mn-cs"/>
              </a:rPr>
              <a:t>: Introduction to FHIR</a:t>
            </a:r>
            <a:r>
              <a:rPr kumimoji="0" lang="en-US" sz="1200" b="0" i="0" u="none" strike="noStrike" kern="1200" cap="none" spc="0" normalizeH="0" baseline="30000" noProof="0">
                <a:ln>
                  <a:noFill/>
                </a:ln>
                <a:solidFill>
                  <a:srgbClr val="0B2338"/>
                </a:solidFill>
                <a:effectLst/>
                <a:uLnTx/>
                <a:uFillTx/>
                <a:latin typeface="Arial"/>
                <a:ea typeface="+mn-ea"/>
                <a:cs typeface="+mn-cs"/>
              </a:rPr>
              <a:t>®</a:t>
            </a:r>
            <a:r>
              <a:rPr kumimoji="0" lang="en-US" sz="1200" b="0" i="0" u="none" strike="noStrike" kern="1200" cap="none" spc="0" normalizeH="0" baseline="0" noProof="0">
                <a:ln>
                  <a:noFill/>
                </a:ln>
                <a:solidFill>
                  <a:srgbClr val="0B2338"/>
                </a:solidFill>
                <a:effectLst/>
                <a:uLnTx/>
                <a:uFillTx/>
                <a:latin typeface="Arial"/>
                <a:ea typeface="+mn-ea"/>
                <a:cs typeface="+mn-cs"/>
              </a:rPr>
              <a:t> – Grahame Grieve</a:t>
            </a:r>
          </a:p>
        </p:txBody>
      </p:sp>
      <p:sp>
        <p:nvSpPr>
          <p:cNvPr id="7" name="Slide Number Placeholder 1">
            <a:extLst>
              <a:ext uri="{FF2B5EF4-FFF2-40B4-BE49-F238E27FC236}">
                <a16:creationId xmlns:a16="http://schemas.microsoft.com/office/drawing/2014/main" id="{7A65B0AA-0A65-4444-9944-66F75E79B089}"/>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41</a:t>
            </a:fld>
            <a:endParaRPr lang="uk-UA" sz="900" cap="all">
              <a:solidFill>
                <a:srgbClr val="0B2338"/>
              </a:solidFill>
              <a:latin typeface="Arial"/>
            </a:endParaRPr>
          </a:p>
        </p:txBody>
      </p:sp>
    </p:spTree>
    <p:extLst>
      <p:ext uri="{BB962C8B-B14F-4D97-AF65-F5344CB8AC3E}">
        <p14:creationId xmlns:p14="http://schemas.microsoft.com/office/powerpoint/2010/main" val="3843451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576CB3-FAF6-4FE2-9568-2A3CB6127046}"/>
              </a:ext>
              <a:ext uri="{C183D7F6-B498-43B3-948B-1728B52AA6E4}">
                <adec:decorative xmlns:adec="http://schemas.microsoft.com/office/drawing/2017/decorative" val="1"/>
              </a:ext>
            </a:extLst>
          </p:cNvPr>
          <p:cNvSpPr/>
          <p:nvPr/>
        </p:nvSpPr>
        <p:spPr>
          <a:xfrm>
            <a:off x="1115628" y="1824206"/>
            <a:ext cx="9664132" cy="42616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AD85651-3EA9-43A4-9B8A-7CDDD7E7EF4A}"/>
              </a:ext>
            </a:extLst>
          </p:cNvPr>
          <p:cNvSpPr>
            <a:spLocks noGrp="1"/>
          </p:cNvSpPr>
          <p:nvPr>
            <p:ph type="title"/>
          </p:nvPr>
        </p:nvSpPr>
        <p:spPr/>
        <p:txBody>
          <a:bodyPr/>
          <a:lstStyle/>
          <a:p>
            <a:r>
              <a:rPr lang="en-US"/>
              <a:t>What’s a Resource?</a:t>
            </a:r>
          </a:p>
        </p:txBody>
      </p:sp>
      <p:sp>
        <p:nvSpPr>
          <p:cNvPr id="7" name="TextBox 6">
            <a:extLst>
              <a:ext uri="{FF2B5EF4-FFF2-40B4-BE49-F238E27FC236}">
                <a16:creationId xmlns:a16="http://schemas.microsoft.com/office/drawing/2014/main" id="{159FC409-89D5-493E-8C66-72C8D89C2404}"/>
              </a:ext>
            </a:extLst>
          </p:cNvPr>
          <p:cNvSpPr txBox="1"/>
          <p:nvPr/>
        </p:nvSpPr>
        <p:spPr>
          <a:xfrm>
            <a:off x="3494315" y="1478526"/>
            <a:ext cx="5116286" cy="40011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lumMod val="75000"/>
                    <a:lumOff val="25000"/>
                  </a:schemeClr>
                </a:solidFill>
                <a:effectLst/>
                <a:uLnTx/>
                <a:uFillTx/>
                <a:ea typeface="+mn-ea"/>
                <a:cs typeface="+mn-cs"/>
              </a:rPr>
              <a:t>FHIR</a:t>
            </a:r>
            <a:r>
              <a:rPr kumimoji="0" lang="en-US" sz="2000" b="1" i="0" u="none" strike="noStrike" kern="1200" cap="none" spc="0" normalizeH="0" baseline="30000" noProof="0">
                <a:ln>
                  <a:noFill/>
                </a:ln>
                <a:solidFill>
                  <a:schemeClr val="tx2">
                    <a:lumMod val="75000"/>
                    <a:lumOff val="25000"/>
                  </a:schemeClr>
                </a:solidFill>
                <a:effectLst/>
                <a:uLnTx/>
                <a:uFillTx/>
                <a:ea typeface="+mn-ea"/>
                <a:cs typeface="+mn-cs"/>
              </a:rPr>
              <a:t>®</a:t>
            </a:r>
            <a:r>
              <a:rPr kumimoji="0" lang="en-US" sz="2000" b="1" i="0" u="none" strike="noStrike" kern="1200" cap="none" spc="0" normalizeH="0" baseline="0" noProof="0">
                <a:ln>
                  <a:noFill/>
                </a:ln>
                <a:solidFill>
                  <a:schemeClr val="tx2">
                    <a:lumMod val="75000"/>
                    <a:lumOff val="25000"/>
                  </a:schemeClr>
                </a:solidFill>
                <a:effectLst/>
                <a:uLnTx/>
                <a:uFillTx/>
                <a:ea typeface="+mn-ea"/>
                <a:cs typeface="+mn-cs"/>
              </a:rPr>
              <a:t> R5 has 157 resources</a:t>
            </a:r>
            <a:endParaRPr kumimoji="0" lang="en-US" sz="2000" b="1" i="0" u="none" strike="noStrike" kern="1200" cap="none" spc="0" normalizeH="0" baseline="0" noProof="0">
              <a:ln>
                <a:noFill/>
              </a:ln>
              <a:solidFill>
                <a:schemeClr val="tx2">
                  <a:lumMod val="75000"/>
                  <a:lumOff val="25000"/>
                </a:schemeClr>
              </a:solidFill>
              <a:effectLst/>
              <a:uLnTx/>
              <a:uFillTx/>
              <a:ea typeface="+mn-ea"/>
              <a:cs typeface="Calibri"/>
            </a:endParaRPr>
          </a:p>
        </p:txBody>
      </p:sp>
      <p:sp>
        <p:nvSpPr>
          <p:cNvPr id="5" name="Content Placeholder 6">
            <a:extLst>
              <a:ext uri="{FF2B5EF4-FFF2-40B4-BE49-F238E27FC236}">
                <a16:creationId xmlns:a16="http://schemas.microsoft.com/office/drawing/2014/main" id="{58FD0BEE-2449-45B3-951D-78BC9D9AEAD6}"/>
              </a:ext>
            </a:extLst>
          </p:cNvPr>
          <p:cNvSpPr txBox="1">
            <a:spLocks/>
          </p:cNvSpPr>
          <p:nvPr/>
        </p:nvSpPr>
        <p:spPr>
          <a:xfrm>
            <a:off x="1379788" y="1868151"/>
            <a:ext cx="4655252" cy="457315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600"/>
              </a:spcAft>
              <a:buFont typeface="Arial"/>
              <a:buNone/>
              <a:defRPr sz="2400" b="1" i="0" kern="1200" cap="none" baseline="0">
                <a:solidFill>
                  <a:schemeClr val="tx2"/>
                </a:solidFill>
                <a:latin typeface="+mn-lt"/>
                <a:ea typeface="Arial Narrow" charset="0"/>
                <a:cs typeface="Arial Narrow" charset="0"/>
              </a:defRPr>
            </a:lvl1pPr>
            <a:lvl2pPr marL="9525" indent="0" algn="l" defTabSz="914400" rtl="0" eaLnBrk="1" latinLnBrk="0" hangingPunct="1">
              <a:lnSpc>
                <a:spcPct val="100000"/>
              </a:lnSpc>
              <a:spcBef>
                <a:spcPts val="600"/>
              </a:spcBef>
              <a:spcAft>
                <a:spcPts val="600"/>
              </a:spcAft>
              <a:buFont typeface="Arial"/>
              <a:buNone/>
              <a:tabLst/>
              <a:defRPr lang="en-US" sz="2400" b="0" i="0" kern="1200" baseline="0" dirty="0" smtClean="0">
                <a:solidFill>
                  <a:schemeClr val="tx2"/>
                </a:solidFill>
                <a:latin typeface="+mn-lt"/>
                <a:ea typeface="Arial Narrow" charset="0"/>
                <a:cs typeface="Arial Narrow" charset="0"/>
              </a:defRPr>
            </a:lvl2pPr>
            <a:lvl3pPr marL="238125" indent="-238125" algn="l" defTabSz="914400" rtl="0" eaLnBrk="1" latinLnBrk="0" hangingPunct="1">
              <a:lnSpc>
                <a:spcPct val="100000"/>
              </a:lnSpc>
              <a:spcBef>
                <a:spcPts val="600"/>
              </a:spcBef>
              <a:spcAft>
                <a:spcPts val="600"/>
              </a:spcAft>
              <a:buClrTx/>
              <a:buSzPct val="110000"/>
              <a:buFont typeface="Wingdings" panose="05000000000000000000" pitchFamily="2" charset="2"/>
              <a:buChar char="§"/>
              <a:tabLst/>
              <a:defRPr lang="en-US" sz="2400" b="0" i="0" kern="1200" baseline="0" dirty="0" smtClean="0">
                <a:solidFill>
                  <a:schemeClr val="tx2"/>
                </a:solidFill>
                <a:latin typeface="+mn-lt"/>
                <a:ea typeface="Arial Narrow" charset="0"/>
                <a:cs typeface="Arial Narrow" charset="0"/>
              </a:defRPr>
            </a:lvl3pPr>
            <a:lvl4pPr marL="693738" marR="0" indent="-347663" algn="l" defTabSz="914400" rtl="0" eaLnBrk="1" fontAlgn="auto" latinLnBrk="0" hangingPunct="1">
              <a:lnSpc>
                <a:spcPct val="100000"/>
              </a:lnSpc>
              <a:spcBef>
                <a:spcPts val="500"/>
              </a:spcBef>
              <a:spcAft>
                <a:spcPts val="600"/>
              </a:spcAft>
              <a:buClrTx/>
              <a:buSzPct val="110000"/>
              <a:buFont typeface="Wingdings" panose="05000000000000000000" pitchFamily="2" charset="2"/>
              <a:buChar char="§"/>
              <a:tabLst/>
              <a:defRPr lang="en-US" sz="2400" b="0" i="0" kern="1200" dirty="0" smtClean="0">
                <a:solidFill>
                  <a:schemeClr val="tx2"/>
                </a:solidFill>
                <a:latin typeface="+mn-lt"/>
                <a:ea typeface="Arial Narrow" charset="0"/>
                <a:cs typeface="Arial Narrow" charset="0"/>
              </a:defRPr>
            </a:lvl4pPr>
            <a:lvl5pPr marL="1543050" marR="0" indent="-339725" algn="l" defTabSz="914400" rtl="0" eaLnBrk="1" fontAlgn="auto" latinLnBrk="0" hangingPunct="1">
              <a:lnSpc>
                <a:spcPct val="100000"/>
              </a:lnSpc>
              <a:spcBef>
                <a:spcPts val="600"/>
              </a:spcBef>
              <a:spcAft>
                <a:spcPts val="600"/>
              </a:spcAft>
              <a:buClrTx/>
              <a:buSzPct val="95000"/>
              <a:buFont typeface="Wingdings" panose="05000000000000000000" pitchFamily="2" charset="2"/>
              <a:buChar char="§"/>
              <a:tabLst/>
              <a:defRPr lang="en-US" sz="2200" b="0" i="0" kern="1200" baseline="0" dirty="0" smtClean="0">
                <a:solidFill>
                  <a:schemeClr val="tx2"/>
                </a:solidFill>
                <a:latin typeface="+mn-lt"/>
                <a:ea typeface="Arial Narrow" charset="0"/>
                <a:cs typeface="Arial Narrow" charset="0"/>
              </a:defRPr>
            </a:lvl5pPr>
            <a:lvl6pPr marL="1947863" marR="0" indent="-231775" algn="l" defTabSz="914400" rtl="0" eaLnBrk="1" fontAlgn="auto" latinLnBrk="0" hangingPunct="1">
              <a:lnSpc>
                <a:spcPct val="100000"/>
              </a:lnSpc>
              <a:spcBef>
                <a:spcPts val="600"/>
              </a:spcBef>
              <a:spcAft>
                <a:spcPts val="600"/>
              </a:spcAft>
              <a:buClrTx/>
              <a:buSzPct val="110000"/>
              <a:buFont typeface="Wingdings" panose="05000000000000000000" pitchFamily="2" charset="2"/>
              <a:buChar char="§"/>
              <a:tabLst/>
              <a:defRPr sz="1800" b="0" kern="1200" cap="none" baseline="0">
                <a:solidFill>
                  <a:schemeClr val="tx2"/>
                </a:solidFill>
                <a:latin typeface="+mn-lt"/>
                <a:ea typeface="+mn-ea"/>
                <a:cs typeface="+mn-cs"/>
              </a:defRPr>
            </a:lvl6pPr>
            <a:lvl7pPr marL="2290763" indent="-223838" algn="l" defTabSz="914400" rtl="0" eaLnBrk="1" latinLnBrk="0" hangingPunct="1">
              <a:lnSpc>
                <a:spcPct val="100000"/>
              </a:lnSpc>
              <a:spcBef>
                <a:spcPts val="500"/>
              </a:spcBef>
              <a:buFont typeface="Wingdings" panose="05000000000000000000" pitchFamily="2" charset="2"/>
              <a:buChar char="§"/>
              <a:tabLst/>
              <a:defRPr sz="1600" kern="1200">
                <a:solidFill>
                  <a:schemeClr val="tx2"/>
                </a:solidFill>
                <a:latin typeface="+mn-lt"/>
                <a:ea typeface="+mn-ea"/>
                <a:cs typeface="+mn-cs"/>
              </a:defRPr>
            </a:lvl7pPr>
            <a:lvl8pPr marL="3136392"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pPr>
            <a:r>
              <a:rPr lang="en-US" sz="2000">
                <a:solidFill>
                  <a:schemeClr val="tx2">
                    <a:lumMod val="75000"/>
                    <a:lumOff val="25000"/>
                  </a:schemeClr>
                </a:solidFill>
                <a:ea typeface="Tahoma"/>
                <a:cs typeface="Tahoma"/>
              </a:rPr>
              <a:t>Examples</a:t>
            </a:r>
          </a:p>
          <a:p>
            <a:pPr>
              <a:spcBef>
                <a:spcPts val="0"/>
              </a:spcBef>
            </a:pPr>
            <a:endParaRPr lang="en-US" sz="2000">
              <a:ea typeface="Tahoma"/>
              <a:cs typeface="Tahoma"/>
            </a:endParaRPr>
          </a:p>
          <a:p>
            <a:pPr>
              <a:spcBef>
                <a:spcPts val="0"/>
              </a:spcBef>
            </a:pPr>
            <a:r>
              <a:rPr lang="en-US" sz="2000">
                <a:ea typeface="Tahoma"/>
                <a:cs typeface="Tahoma"/>
              </a:rPr>
              <a:t>Administrative</a:t>
            </a:r>
          </a:p>
          <a:p>
            <a:pPr lvl="1">
              <a:spcBef>
                <a:spcPts val="0"/>
              </a:spcBef>
            </a:pPr>
            <a:r>
              <a:rPr lang="en-US" sz="2000">
                <a:ea typeface="Tahoma"/>
                <a:cs typeface="Tahoma"/>
              </a:rPr>
              <a:t>Patient, Practitioner, Organization, Location, Coverage, Claim</a:t>
            </a:r>
          </a:p>
          <a:p>
            <a:pPr>
              <a:spcBef>
                <a:spcPts val="0"/>
              </a:spcBef>
            </a:pPr>
            <a:r>
              <a:rPr lang="en-US" sz="2000">
                <a:ea typeface="Tahoma"/>
                <a:cs typeface="Tahoma"/>
              </a:rPr>
              <a:t>Clinical Concepts</a:t>
            </a:r>
          </a:p>
          <a:p>
            <a:pPr lvl="1">
              <a:spcBef>
                <a:spcPts val="0"/>
              </a:spcBef>
            </a:pPr>
            <a:r>
              <a:rPr lang="en-US" sz="2000">
                <a:ea typeface="Tahoma"/>
                <a:cs typeface="Tahoma"/>
              </a:rPr>
              <a:t>Allergy Intolerance, Condition, Family Member History, Care Plan</a:t>
            </a:r>
          </a:p>
          <a:p>
            <a:pPr>
              <a:spcBef>
                <a:spcPts val="0"/>
              </a:spcBef>
            </a:pPr>
            <a:r>
              <a:rPr lang="en-US" sz="2000">
                <a:ea typeface="Tahoma"/>
                <a:cs typeface="Tahoma"/>
              </a:rPr>
              <a:t>Infrastructure</a:t>
            </a:r>
          </a:p>
          <a:p>
            <a:pPr lvl="1">
              <a:spcBef>
                <a:spcPts val="0"/>
              </a:spcBef>
            </a:pPr>
            <a:r>
              <a:rPr lang="en-US" sz="2000">
                <a:ea typeface="Tahoma"/>
                <a:cs typeface="Tahoma"/>
              </a:rPr>
              <a:t>Document, Composition, Message, Profile, Capability Statement</a:t>
            </a:r>
            <a:endParaRPr lang="en-US" sz="2000"/>
          </a:p>
          <a:p>
            <a:pPr>
              <a:spcBef>
                <a:spcPts val="0"/>
              </a:spcBef>
            </a:pPr>
            <a:endParaRPr lang="en-US" sz="2000"/>
          </a:p>
        </p:txBody>
      </p:sp>
      <p:sp>
        <p:nvSpPr>
          <p:cNvPr id="6" name="Content Placeholder 7">
            <a:extLst>
              <a:ext uri="{FF2B5EF4-FFF2-40B4-BE49-F238E27FC236}">
                <a16:creationId xmlns:a16="http://schemas.microsoft.com/office/drawing/2014/main" id="{1E445509-038B-40D3-B3A9-E919AF615239}"/>
              </a:ext>
            </a:extLst>
          </p:cNvPr>
          <p:cNvSpPr txBox="1">
            <a:spLocks/>
          </p:cNvSpPr>
          <p:nvPr/>
        </p:nvSpPr>
        <p:spPr>
          <a:xfrm>
            <a:off x="7040880" y="1868151"/>
            <a:ext cx="3484880" cy="4351338"/>
          </a:xfrm>
          <a:prstGeom prst="rect">
            <a:avLst/>
          </a:prstGeom>
        </p:spPr>
        <p:txBody>
          <a:bodyPr/>
          <a:lstStyle>
            <a:lvl1pPr marL="0" indent="0" algn="l" defTabSz="914400" rtl="0" eaLnBrk="1" latinLnBrk="0" hangingPunct="1">
              <a:lnSpc>
                <a:spcPct val="100000"/>
              </a:lnSpc>
              <a:spcBef>
                <a:spcPts val="600"/>
              </a:spcBef>
              <a:spcAft>
                <a:spcPts val="600"/>
              </a:spcAft>
              <a:buFont typeface="Arial"/>
              <a:buNone/>
              <a:defRPr sz="2400" b="1" i="0" kern="1200" cap="none" baseline="0">
                <a:solidFill>
                  <a:schemeClr val="tx2"/>
                </a:solidFill>
                <a:latin typeface="+mn-lt"/>
                <a:ea typeface="Arial Narrow" charset="0"/>
                <a:cs typeface="Arial Narrow" charset="0"/>
              </a:defRPr>
            </a:lvl1pPr>
            <a:lvl2pPr marL="9525" indent="0" algn="l" defTabSz="914400" rtl="0" eaLnBrk="1" latinLnBrk="0" hangingPunct="1">
              <a:lnSpc>
                <a:spcPct val="100000"/>
              </a:lnSpc>
              <a:spcBef>
                <a:spcPts val="600"/>
              </a:spcBef>
              <a:spcAft>
                <a:spcPts val="600"/>
              </a:spcAft>
              <a:buFont typeface="Arial"/>
              <a:buNone/>
              <a:tabLst/>
              <a:defRPr lang="en-US" sz="2400" b="0" i="0" kern="1200" baseline="0" dirty="0" smtClean="0">
                <a:solidFill>
                  <a:schemeClr val="tx2"/>
                </a:solidFill>
                <a:latin typeface="+mn-lt"/>
                <a:ea typeface="Arial Narrow" charset="0"/>
                <a:cs typeface="Arial Narrow" charset="0"/>
              </a:defRPr>
            </a:lvl2pPr>
            <a:lvl3pPr marL="238125" indent="-238125" algn="l" defTabSz="914400" rtl="0" eaLnBrk="1" latinLnBrk="0" hangingPunct="1">
              <a:lnSpc>
                <a:spcPct val="100000"/>
              </a:lnSpc>
              <a:spcBef>
                <a:spcPts val="600"/>
              </a:spcBef>
              <a:spcAft>
                <a:spcPts val="600"/>
              </a:spcAft>
              <a:buClrTx/>
              <a:buSzPct val="110000"/>
              <a:buFont typeface="Wingdings" panose="05000000000000000000" pitchFamily="2" charset="2"/>
              <a:buChar char="§"/>
              <a:tabLst/>
              <a:defRPr lang="en-US" sz="2400" b="0" i="0" kern="1200" baseline="0" dirty="0" smtClean="0">
                <a:solidFill>
                  <a:schemeClr val="tx2"/>
                </a:solidFill>
                <a:latin typeface="+mn-lt"/>
                <a:ea typeface="Arial Narrow" charset="0"/>
                <a:cs typeface="Arial Narrow" charset="0"/>
              </a:defRPr>
            </a:lvl3pPr>
            <a:lvl4pPr marL="693738" marR="0" indent="-347663" algn="l" defTabSz="914400" rtl="0" eaLnBrk="1" fontAlgn="auto" latinLnBrk="0" hangingPunct="1">
              <a:lnSpc>
                <a:spcPct val="100000"/>
              </a:lnSpc>
              <a:spcBef>
                <a:spcPts val="500"/>
              </a:spcBef>
              <a:spcAft>
                <a:spcPts val="600"/>
              </a:spcAft>
              <a:buClrTx/>
              <a:buSzPct val="110000"/>
              <a:buFont typeface="Wingdings" panose="05000000000000000000" pitchFamily="2" charset="2"/>
              <a:buChar char="§"/>
              <a:tabLst/>
              <a:defRPr lang="en-US" sz="2400" b="0" i="0" kern="1200" dirty="0" smtClean="0">
                <a:solidFill>
                  <a:schemeClr val="tx2"/>
                </a:solidFill>
                <a:latin typeface="+mn-lt"/>
                <a:ea typeface="Arial Narrow" charset="0"/>
                <a:cs typeface="Arial Narrow" charset="0"/>
              </a:defRPr>
            </a:lvl4pPr>
            <a:lvl5pPr marL="1543050" marR="0" indent="-339725" algn="l" defTabSz="914400" rtl="0" eaLnBrk="1" fontAlgn="auto" latinLnBrk="0" hangingPunct="1">
              <a:lnSpc>
                <a:spcPct val="100000"/>
              </a:lnSpc>
              <a:spcBef>
                <a:spcPts val="600"/>
              </a:spcBef>
              <a:spcAft>
                <a:spcPts val="600"/>
              </a:spcAft>
              <a:buClrTx/>
              <a:buSzPct val="95000"/>
              <a:buFont typeface="Wingdings" panose="05000000000000000000" pitchFamily="2" charset="2"/>
              <a:buChar char="§"/>
              <a:tabLst/>
              <a:defRPr lang="en-US" sz="2200" b="0" i="0" kern="1200" baseline="0" dirty="0" smtClean="0">
                <a:solidFill>
                  <a:schemeClr val="tx2"/>
                </a:solidFill>
                <a:latin typeface="+mn-lt"/>
                <a:ea typeface="Arial Narrow" charset="0"/>
                <a:cs typeface="Arial Narrow" charset="0"/>
              </a:defRPr>
            </a:lvl5pPr>
            <a:lvl6pPr marL="1947863" marR="0" indent="-231775" algn="l" defTabSz="914400" rtl="0" eaLnBrk="1" fontAlgn="auto" latinLnBrk="0" hangingPunct="1">
              <a:lnSpc>
                <a:spcPct val="100000"/>
              </a:lnSpc>
              <a:spcBef>
                <a:spcPts val="600"/>
              </a:spcBef>
              <a:spcAft>
                <a:spcPts val="600"/>
              </a:spcAft>
              <a:buClrTx/>
              <a:buSzPct val="110000"/>
              <a:buFont typeface="Wingdings" panose="05000000000000000000" pitchFamily="2" charset="2"/>
              <a:buChar char="§"/>
              <a:tabLst/>
              <a:defRPr sz="1800" b="0" kern="1200" cap="none" baseline="0">
                <a:solidFill>
                  <a:schemeClr val="tx2"/>
                </a:solidFill>
                <a:latin typeface="+mn-lt"/>
                <a:ea typeface="+mn-ea"/>
                <a:cs typeface="+mn-cs"/>
              </a:defRPr>
            </a:lvl6pPr>
            <a:lvl7pPr marL="2290763" indent="-223838" algn="l" defTabSz="914400" rtl="0" eaLnBrk="1" latinLnBrk="0" hangingPunct="1">
              <a:lnSpc>
                <a:spcPct val="100000"/>
              </a:lnSpc>
              <a:spcBef>
                <a:spcPts val="500"/>
              </a:spcBef>
              <a:buFont typeface="Wingdings" panose="05000000000000000000" pitchFamily="2" charset="2"/>
              <a:buChar char="§"/>
              <a:tabLst/>
              <a:defRPr sz="1600" kern="1200">
                <a:solidFill>
                  <a:schemeClr val="tx2"/>
                </a:solidFill>
                <a:latin typeface="+mn-lt"/>
                <a:ea typeface="+mn-ea"/>
                <a:cs typeface="+mn-cs"/>
              </a:defRPr>
            </a:lvl7pPr>
            <a:lvl8pPr marL="3136392"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pPr>
            <a:r>
              <a:rPr lang="en-US" sz="2000">
                <a:solidFill>
                  <a:schemeClr val="tx2">
                    <a:lumMod val="75000"/>
                    <a:lumOff val="25000"/>
                  </a:schemeClr>
                </a:solidFill>
              </a:rPr>
              <a:t>Non-examples</a:t>
            </a:r>
          </a:p>
          <a:p>
            <a:pPr>
              <a:spcBef>
                <a:spcPts val="0"/>
              </a:spcBef>
            </a:pPr>
            <a:endParaRPr lang="en-US" sz="2000"/>
          </a:p>
          <a:p>
            <a:pPr>
              <a:spcBef>
                <a:spcPts val="0"/>
              </a:spcBef>
            </a:pPr>
            <a:r>
              <a:rPr lang="en-US" sz="2000"/>
              <a:t>Patient Name</a:t>
            </a:r>
          </a:p>
          <a:p>
            <a:pPr lvl="1">
              <a:spcBef>
                <a:spcPts val="0"/>
              </a:spcBef>
            </a:pPr>
            <a:r>
              <a:rPr lang="en-US" sz="2000"/>
              <a:t>Too small</a:t>
            </a:r>
          </a:p>
          <a:p>
            <a:pPr>
              <a:spcBef>
                <a:spcPts val="0"/>
              </a:spcBef>
            </a:pPr>
            <a:r>
              <a:rPr lang="en-US" sz="2000"/>
              <a:t>Electronic Health Record </a:t>
            </a:r>
          </a:p>
          <a:p>
            <a:pPr lvl="1">
              <a:spcBef>
                <a:spcPts val="0"/>
              </a:spcBef>
            </a:pPr>
            <a:r>
              <a:rPr lang="en-US" sz="2000"/>
              <a:t>Too big</a:t>
            </a:r>
          </a:p>
          <a:p>
            <a:pPr>
              <a:spcBef>
                <a:spcPts val="0"/>
              </a:spcBef>
            </a:pPr>
            <a:r>
              <a:rPr lang="en-US" sz="2000"/>
              <a:t>Blood Pressure</a:t>
            </a:r>
          </a:p>
          <a:p>
            <a:pPr lvl="1">
              <a:spcBef>
                <a:spcPts val="0"/>
              </a:spcBef>
            </a:pPr>
            <a:r>
              <a:rPr lang="en-US" sz="2000"/>
              <a:t>Too specific</a:t>
            </a:r>
          </a:p>
          <a:p>
            <a:pPr>
              <a:spcBef>
                <a:spcPts val="0"/>
              </a:spcBef>
            </a:pPr>
            <a:r>
              <a:rPr lang="en-US" sz="2000"/>
              <a:t>Intervention</a:t>
            </a:r>
          </a:p>
          <a:p>
            <a:pPr lvl="1">
              <a:spcBef>
                <a:spcPts val="0"/>
              </a:spcBef>
            </a:pPr>
            <a:r>
              <a:rPr lang="en-US" sz="2000"/>
              <a:t>Too broad</a:t>
            </a:r>
          </a:p>
          <a:p>
            <a:pPr>
              <a:spcBef>
                <a:spcPts val="0"/>
              </a:spcBef>
            </a:pPr>
            <a:endParaRPr lang="en-US" sz="2000"/>
          </a:p>
        </p:txBody>
      </p:sp>
      <p:sp>
        <p:nvSpPr>
          <p:cNvPr id="8" name="Slide Number Placeholder 1">
            <a:extLst>
              <a:ext uri="{FF2B5EF4-FFF2-40B4-BE49-F238E27FC236}">
                <a16:creationId xmlns:a16="http://schemas.microsoft.com/office/drawing/2014/main" id="{18316A2C-E2A6-493B-BCE8-29DC26DE2909}"/>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42</a:t>
            </a:fld>
            <a:endParaRPr lang="uk-UA" sz="900" cap="all">
              <a:solidFill>
                <a:srgbClr val="0B2338"/>
              </a:solidFill>
              <a:latin typeface="Arial"/>
            </a:endParaRPr>
          </a:p>
        </p:txBody>
      </p:sp>
    </p:spTree>
    <p:extLst>
      <p:ext uri="{BB962C8B-B14F-4D97-AF65-F5344CB8AC3E}">
        <p14:creationId xmlns:p14="http://schemas.microsoft.com/office/powerpoint/2010/main" val="1164972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07CED2-1655-674E-902F-2CEEF7FC58A4}"/>
              </a:ext>
            </a:extLst>
          </p:cNvPr>
          <p:cNvSpPr>
            <a:spLocks noGrp="1"/>
          </p:cNvSpPr>
          <p:nvPr>
            <p:ph type="title"/>
          </p:nvPr>
        </p:nvSpPr>
        <p:spPr>
          <a:xfrm>
            <a:off x="151803" y="914281"/>
            <a:ext cx="4168698" cy="1090613"/>
          </a:xfrm>
        </p:spPr>
        <p:txBody>
          <a:bodyPr>
            <a:normAutofit fontScale="90000"/>
          </a:bodyPr>
          <a:lstStyle/>
          <a:p>
            <a:pPr algn="l"/>
            <a:r>
              <a:rPr lang="en-US"/>
              <a:t>Example: Patients in FHIR</a:t>
            </a:r>
          </a:p>
        </p:txBody>
      </p:sp>
      <p:sp>
        <p:nvSpPr>
          <p:cNvPr id="7" name="TextBox 6">
            <a:extLst>
              <a:ext uri="{FF2B5EF4-FFF2-40B4-BE49-F238E27FC236}">
                <a16:creationId xmlns:a16="http://schemas.microsoft.com/office/drawing/2014/main" id="{B8C908FD-4EB2-44B8-9BE8-29E2243FABAC}"/>
              </a:ext>
            </a:extLst>
          </p:cNvPr>
          <p:cNvSpPr txBox="1"/>
          <p:nvPr/>
        </p:nvSpPr>
        <p:spPr>
          <a:xfrm>
            <a:off x="3809997" y="6086475"/>
            <a:ext cx="6096000" cy="369332"/>
          </a:xfrm>
          <a:prstGeom prst="rect">
            <a:avLst/>
          </a:prstGeom>
          <a:noFill/>
        </p:spPr>
        <p:txBody>
          <a:bodyPr wrap="square">
            <a:spAutoFit/>
          </a:bodyPr>
          <a:lstStyle/>
          <a:p>
            <a:r>
              <a:rPr lang="en-US"/>
              <a:t>https://www.hl7.org/</a:t>
            </a:r>
            <a:r>
              <a:rPr lang="en-US" err="1"/>
              <a:t>fhir</a:t>
            </a:r>
            <a:r>
              <a:rPr lang="en-US"/>
              <a:t>/R5/</a:t>
            </a:r>
            <a:r>
              <a:rPr lang="en-US" err="1"/>
              <a:t>patient.html</a:t>
            </a:r>
            <a:endParaRPr lang="en-US"/>
          </a:p>
        </p:txBody>
      </p:sp>
      <p:sp>
        <p:nvSpPr>
          <p:cNvPr id="5" name="Slide Number Placeholder 1">
            <a:extLst>
              <a:ext uri="{FF2B5EF4-FFF2-40B4-BE49-F238E27FC236}">
                <a16:creationId xmlns:a16="http://schemas.microsoft.com/office/drawing/2014/main" id="{E7AC9A1F-0680-463B-B649-1DC6927D30E1}"/>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43</a:t>
            </a:fld>
            <a:endParaRPr lang="uk-UA" sz="900" cap="all">
              <a:solidFill>
                <a:srgbClr val="0B2338"/>
              </a:solidFill>
              <a:latin typeface="Arial"/>
            </a:endParaRPr>
          </a:p>
        </p:txBody>
      </p:sp>
      <p:pic>
        <p:nvPicPr>
          <p:cNvPr id="9" name="Picture 8" descr="Screenshot of the data elements found in the FHIR R5 Patient resource. The full list can be found at https://www.hl7.org/fhir/R5/patient.html.">
            <a:extLst>
              <a:ext uri="{FF2B5EF4-FFF2-40B4-BE49-F238E27FC236}">
                <a16:creationId xmlns:a16="http://schemas.microsoft.com/office/drawing/2014/main" id="{8922A2E5-A913-0C6E-D77E-42FA3D180FCD}"/>
              </a:ext>
            </a:extLst>
          </p:cNvPr>
          <p:cNvPicPr>
            <a:picLocks noChangeAspect="1"/>
          </p:cNvPicPr>
          <p:nvPr/>
        </p:nvPicPr>
        <p:blipFill>
          <a:blip r:embed="rId2"/>
          <a:stretch>
            <a:fillRect/>
          </a:stretch>
        </p:blipFill>
        <p:spPr>
          <a:xfrm>
            <a:off x="4419600" y="1080919"/>
            <a:ext cx="7772400" cy="4617355"/>
          </a:xfrm>
          <a:prstGeom prst="rect">
            <a:avLst/>
          </a:prstGeom>
        </p:spPr>
      </p:pic>
    </p:spTree>
    <p:extLst>
      <p:ext uri="{BB962C8B-B14F-4D97-AF65-F5344CB8AC3E}">
        <p14:creationId xmlns:p14="http://schemas.microsoft.com/office/powerpoint/2010/main" val="2973307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73E05-38FB-4C1D-8387-00EB50EA7189}"/>
              </a:ext>
            </a:extLst>
          </p:cNvPr>
          <p:cNvSpPr>
            <a:spLocks noGrp="1"/>
          </p:cNvSpPr>
          <p:nvPr>
            <p:ph type="title"/>
          </p:nvPr>
        </p:nvSpPr>
        <p:spPr/>
        <p:txBody>
          <a:bodyPr/>
          <a:lstStyle/>
          <a:p>
            <a:r>
              <a:rPr lang="en-US" dirty="0"/>
              <a:t>FHIR</a:t>
            </a:r>
            <a:r>
              <a:rPr lang="en-US" baseline="30000" dirty="0"/>
              <a:t>®</a:t>
            </a:r>
            <a:r>
              <a:rPr lang="en-US" dirty="0"/>
              <a:t> Profiles</a:t>
            </a:r>
          </a:p>
        </p:txBody>
      </p:sp>
      <p:sp>
        <p:nvSpPr>
          <p:cNvPr id="3" name="Content Placeholder 2">
            <a:extLst>
              <a:ext uri="{FF2B5EF4-FFF2-40B4-BE49-F238E27FC236}">
                <a16:creationId xmlns:a16="http://schemas.microsoft.com/office/drawing/2014/main" id="{28A6AB1E-9D31-46DC-86BB-6BF3A657B761}"/>
              </a:ext>
            </a:extLst>
          </p:cNvPr>
          <p:cNvSpPr>
            <a:spLocks noGrp="1"/>
          </p:cNvSpPr>
          <p:nvPr>
            <p:ph idx="1"/>
          </p:nvPr>
        </p:nvSpPr>
        <p:spPr/>
        <p:txBody>
          <a:bodyPr vert="horz" lIns="91440" tIns="45720" rIns="91440" bIns="45720" rtlCol="0" anchor="t">
            <a:normAutofit/>
          </a:bodyPr>
          <a:lstStyle/>
          <a:p>
            <a:pPr marL="342900" indent="-342900">
              <a:lnSpc>
                <a:spcPct val="100000"/>
              </a:lnSpc>
              <a:spcAft>
                <a:spcPts val="600"/>
              </a:spcAft>
              <a:buFont typeface="Arial" panose="020B0604020202020204" pitchFamily="34" charset="0"/>
              <a:buChar char="•"/>
            </a:pPr>
            <a:r>
              <a:rPr lang="en-US" sz="2400" b="0" i="0" u="none" strike="noStrike" baseline="0">
                <a:solidFill>
                  <a:srgbClr val="000000"/>
                </a:solidFill>
              </a:rPr>
              <a:t>Resources are the basic building block of the FHIR</a:t>
            </a:r>
            <a:r>
              <a:rPr lang="en-US" sz="2400" b="0" i="0" u="none" strike="noStrike" baseline="30000">
                <a:solidFill>
                  <a:srgbClr val="000000"/>
                </a:solidFill>
              </a:rPr>
              <a:t>®</a:t>
            </a:r>
            <a:r>
              <a:rPr lang="en-US" sz="2400" b="0" i="0" u="none" strike="noStrike" baseline="0">
                <a:solidFill>
                  <a:srgbClr val="000000"/>
                </a:solidFill>
              </a:rPr>
              <a:t> Specification </a:t>
            </a:r>
          </a:p>
          <a:p>
            <a:pPr marL="800114" lvl="2" indent="-342900">
              <a:lnSpc>
                <a:spcPct val="100000"/>
              </a:lnSpc>
              <a:spcAft>
                <a:spcPts val="600"/>
              </a:spcAft>
            </a:pPr>
            <a:r>
              <a:rPr lang="en-US" b="0" i="0" u="none" strike="noStrike" baseline="0">
                <a:solidFill>
                  <a:srgbClr val="000000"/>
                </a:solidFill>
              </a:rPr>
              <a:t>Defines how data is to be structured and exchanged </a:t>
            </a:r>
            <a:endParaRPr lang="en-US">
              <a:solidFill>
                <a:srgbClr val="000000"/>
              </a:solidFill>
            </a:endParaRPr>
          </a:p>
          <a:p>
            <a:pPr marL="800114" lvl="2" indent="-342900">
              <a:lnSpc>
                <a:spcPct val="100000"/>
              </a:lnSpc>
              <a:spcAft>
                <a:spcPts val="600"/>
              </a:spcAft>
            </a:pPr>
            <a:r>
              <a:rPr lang="en-US" b="0" i="0" u="none" strike="noStrike" baseline="0">
                <a:solidFill>
                  <a:srgbClr val="000000"/>
                </a:solidFill>
              </a:rPr>
              <a:t>Intended to be generic to fit a wide range of use cases </a:t>
            </a:r>
          </a:p>
          <a:p>
            <a:pPr marL="342900" indent="-342900">
              <a:lnSpc>
                <a:spcPct val="100000"/>
              </a:lnSpc>
              <a:spcAft>
                <a:spcPts val="600"/>
              </a:spcAft>
              <a:buFont typeface="Arial" panose="020B0604020202020204" pitchFamily="34" charset="0"/>
              <a:buChar char="•"/>
            </a:pPr>
            <a:r>
              <a:rPr lang="en-US" sz="2400" b="0" i="0" u="none" strike="noStrike" baseline="0">
                <a:solidFill>
                  <a:srgbClr val="000000"/>
                </a:solidFill>
              </a:rPr>
              <a:t>Profiles adjust Resources for a specific use case  </a:t>
            </a:r>
          </a:p>
          <a:p>
            <a:pPr marL="800114" lvl="2" indent="-342900">
              <a:lnSpc>
                <a:spcPct val="100000"/>
              </a:lnSpc>
              <a:spcAft>
                <a:spcPts val="600"/>
              </a:spcAft>
            </a:pPr>
            <a:r>
              <a:rPr lang="en-US" b="0" i="0" u="none" strike="noStrike" baseline="0">
                <a:solidFill>
                  <a:srgbClr val="000000"/>
                </a:solidFill>
              </a:rPr>
              <a:t>Can both restrict and extend APIs, Resources, Terminology </a:t>
            </a:r>
            <a:endParaRPr lang="en-US">
              <a:solidFill>
                <a:srgbClr val="000000"/>
              </a:solidFill>
            </a:endParaRPr>
          </a:p>
          <a:p>
            <a:pPr marL="800114" lvl="2" indent="-342900">
              <a:lnSpc>
                <a:spcPct val="100000"/>
              </a:lnSpc>
              <a:spcAft>
                <a:spcPts val="600"/>
              </a:spcAft>
            </a:pPr>
            <a:r>
              <a:rPr lang="en-US" b="0" i="0" u="none" strike="noStrike" baseline="0">
                <a:solidFill>
                  <a:srgbClr val="000000"/>
                </a:solidFill>
              </a:rPr>
              <a:t>Required elements (cardinality) and ‘Must Support’ </a:t>
            </a:r>
            <a:endParaRPr lang="en-US">
              <a:solidFill>
                <a:srgbClr val="000000"/>
              </a:solidFill>
            </a:endParaRPr>
          </a:p>
          <a:p>
            <a:pPr marL="800114" lvl="2" indent="-342900">
              <a:lnSpc>
                <a:spcPct val="100000"/>
              </a:lnSpc>
              <a:spcAft>
                <a:spcPts val="600"/>
              </a:spcAft>
            </a:pPr>
            <a:r>
              <a:rPr lang="en-US" b="0" i="0" u="none" strike="noStrike" baseline="0">
                <a:solidFill>
                  <a:srgbClr val="000000"/>
                </a:solidFill>
              </a:rPr>
              <a:t>Specify a value set </a:t>
            </a:r>
          </a:p>
          <a:p>
            <a:pPr marL="342900" lvl="1" indent="-342900">
              <a:lnSpc>
                <a:spcPct val="100000"/>
              </a:lnSpc>
              <a:spcAft>
                <a:spcPts val="600"/>
              </a:spcAft>
              <a:buFont typeface="Arial" panose="020B0604020202020204" pitchFamily="34" charset="0"/>
              <a:buChar char="•"/>
            </a:pPr>
            <a:r>
              <a:rPr lang="en-US" b="0" i="0" u="none" strike="noStrike" baseline="0">
                <a:solidFill>
                  <a:srgbClr val="000000"/>
                </a:solidFill>
              </a:rPr>
              <a:t>Profiles are typically published in an Implementation Guide</a:t>
            </a:r>
            <a:r>
              <a:rPr lang="en-US">
                <a:solidFill>
                  <a:srgbClr val="000000"/>
                </a:solidFill>
              </a:rPr>
              <a:t> </a:t>
            </a:r>
          </a:p>
        </p:txBody>
      </p:sp>
      <p:sp>
        <p:nvSpPr>
          <p:cNvPr id="4" name="Slide Number Placeholder 1">
            <a:extLst>
              <a:ext uri="{FF2B5EF4-FFF2-40B4-BE49-F238E27FC236}">
                <a16:creationId xmlns:a16="http://schemas.microsoft.com/office/drawing/2014/main" id="{A4F2E2FB-00AD-4D48-AA6B-F92A89C2B00C}"/>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44</a:t>
            </a:fld>
            <a:endParaRPr lang="uk-UA" sz="900" cap="all">
              <a:solidFill>
                <a:srgbClr val="0B2338"/>
              </a:solidFill>
              <a:latin typeface="Arial"/>
            </a:endParaRPr>
          </a:p>
        </p:txBody>
      </p:sp>
    </p:spTree>
    <p:extLst>
      <p:ext uri="{BB962C8B-B14F-4D97-AF65-F5344CB8AC3E}">
        <p14:creationId xmlns:p14="http://schemas.microsoft.com/office/powerpoint/2010/main" val="2773528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384F-A9AC-41DB-9531-81841299292E}"/>
              </a:ext>
            </a:extLst>
          </p:cNvPr>
          <p:cNvSpPr>
            <a:spLocks noGrp="1"/>
          </p:cNvSpPr>
          <p:nvPr>
            <p:ph type="title"/>
          </p:nvPr>
        </p:nvSpPr>
        <p:spPr>
          <a:xfrm>
            <a:off x="838200" y="906462"/>
            <a:ext cx="10515600" cy="1090613"/>
          </a:xfrm>
        </p:spPr>
        <p:txBody>
          <a:bodyPr/>
          <a:lstStyle/>
          <a:p>
            <a:r>
              <a:rPr lang="en-US" sz="3200" b="1" dirty="0">
                <a:latin typeface="Arial"/>
                <a:ea typeface="+mj-lt"/>
                <a:cs typeface="+mj-lt"/>
              </a:rPr>
              <a:t>Example US Core Patient Profile</a:t>
            </a:r>
          </a:p>
          <a:p>
            <a:endParaRPr lang="en-US" dirty="0">
              <a:highlight>
                <a:srgbClr val="FFFF00"/>
              </a:highlight>
              <a:ea typeface="+mj-lt"/>
              <a:cs typeface="+mj-lt"/>
            </a:endParaRPr>
          </a:p>
        </p:txBody>
      </p:sp>
      <p:pic>
        <p:nvPicPr>
          <p:cNvPr id="4" name="Picture 4" descr="Screenshot of the data elements found in the US Core Patient profile. The full list can be found at http://hl7.org/fhir/us/core/STU4/StructureDefinition-us-core-patient.html.">
            <a:extLst>
              <a:ext uri="{FF2B5EF4-FFF2-40B4-BE49-F238E27FC236}">
                <a16:creationId xmlns:a16="http://schemas.microsoft.com/office/drawing/2014/main" id="{D67F4E7E-A97C-4988-A41C-B02C36969D47}"/>
              </a:ext>
            </a:extLst>
          </p:cNvPr>
          <p:cNvPicPr>
            <a:picLocks noGrp="1" noChangeAspect="1"/>
          </p:cNvPicPr>
          <p:nvPr>
            <p:ph idx="1"/>
          </p:nvPr>
        </p:nvPicPr>
        <p:blipFill>
          <a:blip r:embed="rId3"/>
          <a:stretch>
            <a:fillRect/>
          </a:stretch>
        </p:blipFill>
        <p:spPr>
          <a:xfrm>
            <a:off x="1625120" y="1705673"/>
            <a:ext cx="8941759" cy="4351338"/>
          </a:xfrm>
        </p:spPr>
      </p:pic>
      <p:sp>
        <p:nvSpPr>
          <p:cNvPr id="5" name="Slide Number Placeholder 1">
            <a:extLst>
              <a:ext uri="{FF2B5EF4-FFF2-40B4-BE49-F238E27FC236}">
                <a16:creationId xmlns:a16="http://schemas.microsoft.com/office/drawing/2014/main" id="{7524A87A-A398-4AF2-81EB-2FE24B1CDAD0}"/>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45</a:t>
            </a:fld>
            <a:endParaRPr lang="uk-UA" sz="900" cap="all">
              <a:solidFill>
                <a:srgbClr val="0B2338"/>
              </a:solidFill>
              <a:latin typeface="Arial"/>
            </a:endParaRPr>
          </a:p>
        </p:txBody>
      </p:sp>
    </p:spTree>
    <p:extLst>
      <p:ext uri="{BB962C8B-B14F-4D97-AF65-F5344CB8AC3E}">
        <p14:creationId xmlns:p14="http://schemas.microsoft.com/office/powerpoint/2010/main" val="2719034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384F-A9AC-41DB-9531-81841299292E}"/>
              </a:ext>
            </a:extLst>
          </p:cNvPr>
          <p:cNvSpPr>
            <a:spLocks noGrp="1"/>
          </p:cNvSpPr>
          <p:nvPr>
            <p:ph type="title"/>
          </p:nvPr>
        </p:nvSpPr>
        <p:spPr>
          <a:xfrm>
            <a:off x="838200" y="906462"/>
            <a:ext cx="10515600" cy="1090613"/>
          </a:xfrm>
        </p:spPr>
        <p:txBody>
          <a:bodyPr/>
          <a:lstStyle/>
          <a:p>
            <a:r>
              <a:rPr lang="en-US" sz="3200" b="1" dirty="0">
                <a:latin typeface="Arial"/>
                <a:ea typeface="+mj-lt"/>
                <a:cs typeface="+mj-lt"/>
              </a:rPr>
              <a:t>Example US Core Patient Profile</a:t>
            </a:r>
            <a:r>
              <a:rPr lang="en-US" sz="2000" b="1" dirty="0">
                <a:latin typeface="Arial"/>
                <a:ea typeface="+mj-lt"/>
                <a:cs typeface="+mj-lt"/>
              </a:rPr>
              <a:t>… continued</a:t>
            </a:r>
          </a:p>
          <a:p>
            <a:endParaRPr lang="en-US" dirty="0">
              <a:highlight>
                <a:srgbClr val="FFFF00"/>
              </a:highlight>
              <a:ea typeface="+mj-lt"/>
              <a:cs typeface="+mj-lt"/>
            </a:endParaRPr>
          </a:p>
        </p:txBody>
      </p:sp>
      <p:pic>
        <p:nvPicPr>
          <p:cNvPr id="4" name="Picture 4" descr="Screenshot of the data elements found in the US Core Patient profile. The full list can be found at http://hl7.org/fhir/us/core/STU4/StructureDefinition-us-core-patient.html.">
            <a:extLst>
              <a:ext uri="{FF2B5EF4-FFF2-40B4-BE49-F238E27FC236}">
                <a16:creationId xmlns:a16="http://schemas.microsoft.com/office/drawing/2014/main" id="{D67F4E7E-A97C-4988-A41C-B02C36969D47}"/>
              </a:ext>
            </a:extLst>
          </p:cNvPr>
          <p:cNvPicPr>
            <a:picLocks noGrp="1" noChangeAspect="1"/>
          </p:cNvPicPr>
          <p:nvPr>
            <p:ph idx="1"/>
          </p:nvPr>
        </p:nvPicPr>
        <p:blipFill>
          <a:blip r:embed="rId2"/>
          <a:stretch>
            <a:fillRect/>
          </a:stretch>
        </p:blipFill>
        <p:spPr>
          <a:xfrm>
            <a:off x="1625120" y="1705673"/>
            <a:ext cx="8941759" cy="4351338"/>
          </a:xfrm>
        </p:spPr>
      </p:pic>
      <p:cxnSp>
        <p:nvCxnSpPr>
          <p:cNvPr id="3" name="Straight Arrow Connector 2" descr="Arrow highlighting the us-core-race extension in the US Core Patient profile. This is an example of use of a FHIR extension in a profile. The full profile can be found at http://hl7.org/fhir/us/core/STU4/StructureDefinition-us-core-patient.html.">
            <a:extLst>
              <a:ext uri="{FF2B5EF4-FFF2-40B4-BE49-F238E27FC236}">
                <a16:creationId xmlns:a16="http://schemas.microsoft.com/office/drawing/2014/main" id="{E64DCE58-B3A8-DC1F-30E5-CE681946EEAF}"/>
              </a:ext>
            </a:extLst>
          </p:cNvPr>
          <p:cNvCxnSpPr>
            <a:cxnSpLocks/>
          </p:cNvCxnSpPr>
          <p:nvPr/>
        </p:nvCxnSpPr>
        <p:spPr>
          <a:xfrm>
            <a:off x="222427" y="2364060"/>
            <a:ext cx="1576636" cy="0"/>
          </a:xfrm>
          <a:prstGeom prst="straightConnector1">
            <a:avLst/>
          </a:prstGeom>
          <a:ln w="76200">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1">
            <a:extLst>
              <a:ext uri="{FF2B5EF4-FFF2-40B4-BE49-F238E27FC236}">
                <a16:creationId xmlns:a16="http://schemas.microsoft.com/office/drawing/2014/main" id="{7524A87A-A398-4AF2-81EB-2FE24B1CDAD0}"/>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46</a:t>
            </a:fld>
            <a:endParaRPr lang="uk-UA" sz="900" cap="all">
              <a:solidFill>
                <a:srgbClr val="0B2338"/>
              </a:solidFill>
              <a:latin typeface="Arial"/>
            </a:endParaRPr>
          </a:p>
        </p:txBody>
      </p:sp>
    </p:spTree>
    <p:extLst>
      <p:ext uri="{BB962C8B-B14F-4D97-AF65-F5344CB8AC3E}">
        <p14:creationId xmlns:p14="http://schemas.microsoft.com/office/powerpoint/2010/main" val="4231390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384F-A9AC-41DB-9531-81841299292E}"/>
              </a:ext>
            </a:extLst>
          </p:cNvPr>
          <p:cNvSpPr>
            <a:spLocks noGrp="1"/>
          </p:cNvSpPr>
          <p:nvPr>
            <p:ph type="title"/>
          </p:nvPr>
        </p:nvSpPr>
        <p:spPr>
          <a:xfrm>
            <a:off x="838200" y="906462"/>
            <a:ext cx="10515600" cy="1090613"/>
          </a:xfrm>
        </p:spPr>
        <p:txBody>
          <a:bodyPr/>
          <a:lstStyle/>
          <a:p>
            <a:r>
              <a:rPr lang="en-US" sz="3200" b="1" dirty="0">
                <a:latin typeface="Arial"/>
                <a:ea typeface="+mj-lt"/>
                <a:cs typeface="+mj-lt"/>
              </a:rPr>
              <a:t>Example US Core Patient </a:t>
            </a:r>
            <a:r>
              <a:rPr lang="en-US" sz="3200" dirty="0">
                <a:ea typeface="+mj-lt"/>
                <a:cs typeface="+mj-lt"/>
              </a:rPr>
              <a:t>Profile</a:t>
            </a:r>
            <a:r>
              <a:rPr lang="en-US" sz="2000" dirty="0">
                <a:ea typeface="+mj-lt"/>
                <a:cs typeface="+mj-lt"/>
              </a:rPr>
              <a:t>… continued part 2</a:t>
            </a:r>
            <a:endParaRPr lang="en-US" sz="2000" b="1" dirty="0">
              <a:latin typeface="Arial"/>
              <a:ea typeface="+mj-lt"/>
              <a:cs typeface="+mj-lt"/>
            </a:endParaRPr>
          </a:p>
          <a:p>
            <a:endParaRPr lang="en-US" dirty="0">
              <a:highlight>
                <a:srgbClr val="FFFF00"/>
              </a:highlight>
              <a:ea typeface="+mj-lt"/>
              <a:cs typeface="+mj-lt"/>
            </a:endParaRPr>
          </a:p>
        </p:txBody>
      </p:sp>
      <p:pic>
        <p:nvPicPr>
          <p:cNvPr id="4" name="Picture 4" descr="A screen capture  of a file directory structure  illustrating an example patient profile.">
            <a:extLst>
              <a:ext uri="{FF2B5EF4-FFF2-40B4-BE49-F238E27FC236}">
                <a16:creationId xmlns:a16="http://schemas.microsoft.com/office/drawing/2014/main" id="{D67F4E7E-A97C-4988-A41C-B02C36969D47}"/>
              </a:ext>
            </a:extLst>
          </p:cNvPr>
          <p:cNvPicPr>
            <a:picLocks noGrp="1" noChangeAspect="1"/>
          </p:cNvPicPr>
          <p:nvPr>
            <p:ph idx="1"/>
          </p:nvPr>
        </p:nvPicPr>
        <p:blipFill>
          <a:blip r:embed="rId2"/>
          <a:stretch>
            <a:fillRect/>
          </a:stretch>
        </p:blipFill>
        <p:spPr>
          <a:xfrm>
            <a:off x="1625120" y="1705673"/>
            <a:ext cx="8941759" cy="4351338"/>
          </a:xfrm>
        </p:spPr>
      </p:pic>
      <p:cxnSp>
        <p:nvCxnSpPr>
          <p:cNvPr id="3" name="Straight Arrow Connector 2" descr="Arrow highlighting the &quot;name&quot; element in the US Core Patient profile. The change in cardinality from 0 to 1 for the &quot;name&quot; element is an example of constraints added by a FHIR profile. The full profile can be found at http://hl7.org/fhir/us/core/STU4/StructureDefinition-us-core-patient.html.">
            <a:extLst>
              <a:ext uri="{FF2B5EF4-FFF2-40B4-BE49-F238E27FC236}">
                <a16:creationId xmlns:a16="http://schemas.microsoft.com/office/drawing/2014/main" id="{E64DCE58-B3A8-DC1F-30E5-CE681946EEAF}"/>
              </a:ext>
            </a:extLst>
          </p:cNvPr>
          <p:cNvCxnSpPr>
            <a:cxnSpLocks/>
          </p:cNvCxnSpPr>
          <p:nvPr/>
        </p:nvCxnSpPr>
        <p:spPr>
          <a:xfrm>
            <a:off x="49882" y="4572001"/>
            <a:ext cx="1576636" cy="0"/>
          </a:xfrm>
          <a:prstGeom prst="straightConnector1">
            <a:avLst/>
          </a:prstGeom>
          <a:ln w="76200">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1">
            <a:extLst>
              <a:ext uri="{FF2B5EF4-FFF2-40B4-BE49-F238E27FC236}">
                <a16:creationId xmlns:a16="http://schemas.microsoft.com/office/drawing/2014/main" id="{7524A87A-A398-4AF2-81EB-2FE24B1CDAD0}"/>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47</a:t>
            </a:fld>
            <a:endParaRPr lang="uk-UA" sz="900" cap="all">
              <a:solidFill>
                <a:srgbClr val="0B2338"/>
              </a:solidFill>
              <a:latin typeface="Arial"/>
            </a:endParaRPr>
          </a:p>
        </p:txBody>
      </p:sp>
    </p:spTree>
    <p:extLst>
      <p:ext uri="{BB962C8B-B14F-4D97-AF65-F5344CB8AC3E}">
        <p14:creationId xmlns:p14="http://schemas.microsoft.com/office/powerpoint/2010/main" val="3210299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C0F05-B4E0-4570-9CD9-8E0A61E715F5}"/>
              </a:ext>
            </a:extLst>
          </p:cNvPr>
          <p:cNvSpPr>
            <a:spLocks noGrp="1"/>
          </p:cNvSpPr>
          <p:nvPr>
            <p:ph type="title"/>
          </p:nvPr>
        </p:nvSpPr>
        <p:spPr/>
        <p:txBody>
          <a:bodyPr/>
          <a:lstStyle/>
          <a:p>
            <a:r>
              <a:rPr lang="en-US"/>
              <a:t>FHIR</a:t>
            </a:r>
            <a:r>
              <a:rPr lang="en-US" baseline="30000"/>
              <a:t>®</a:t>
            </a:r>
            <a:r>
              <a:rPr lang="en-US"/>
              <a:t> Implementation Guides</a:t>
            </a:r>
          </a:p>
        </p:txBody>
      </p:sp>
      <p:sp>
        <p:nvSpPr>
          <p:cNvPr id="3" name="Content Placeholder 2">
            <a:extLst>
              <a:ext uri="{FF2B5EF4-FFF2-40B4-BE49-F238E27FC236}">
                <a16:creationId xmlns:a16="http://schemas.microsoft.com/office/drawing/2014/main" id="{660684DC-387D-4CA8-9811-74B467071C03}"/>
              </a:ext>
            </a:extLst>
          </p:cNvPr>
          <p:cNvSpPr>
            <a:spLocks noGrp="1"/>
          </p:cNvSpPr>
          <p:nvPr>
            <p:ph idx="1"/>
          </p:nvPr>
        </p:nvSpPr>
        <p:spPr>
          <a:xfrm>
            <a:off x="838200" y="1638138"/>
            <a:ext cx="10515600" cy="4351338"/>
          </a:xfrm>
        </p:spPr>
        <p:txBody>
          <a:bodyPr>
            <a:normAutofit/>
          </a:bodyPr>
          <a:lstStyle/>
          <a:p>
            <a:pPr marL="457200" indent="-457200">
              <a:buFont typeface="Arial" panose="020B0604020202020204" pitchFamily="34" charset="0"/>
              <a:buChar char="•"/>
            </a:pPr>
            <a:r>
              <a:rPr lang="en-US" sz="2400"/>
              <a:t>FHIR</a:t>
            </a:r>
            <a:r>
              <a:rPr lang="en-US" sz="2400" baseline="30000"/>
              <a:t>®</a:t>
            </a:r>
            <a:r>
              <a:rPr lang="en-US" sz="2400"/>
              <a:t> Implementation Guides support specific use cases</a:t>
            </a:r>
          </a:p>
          <a:p>
            <a:pPr marL="457200" indent="-457200">
              <a:buFont typeface="Arial" panose="020B0604020202020204" pitchFamily="34" charset="0"/>
              <a:buChar char="•"/>
            </a:pPr>
            <a:r>
              <a:rPr lang="en-US" sz="2400"/>
              <a:t>Implementation Guides both restrict and extend APIs, resources, and terminologies</a:t>
            </a:r>
          </a:p>
          <a:p>
            <a:pPr marL="457200" indent="-457200">
              <a:buFont typeface="Arial" panose="020B0604020202020204" pitchFamily="34" charset="0"/>
              <a:buChar char="•"/>
            </a:pPr>
            <a:r>
              <a:rPr lang="en-US" sz="2400"/>
              <a:t>The Product of FHIR</a:t>
            </a:r>
            <a:r>
              <a:rPr lang="en-US" sz="2400" baseline="30000"/>
              <a:t>®</a:t>
            </a:r>
            <a:r>
              <a:rPr lang="en-US" sz="2400"/>
              <a:t> Accelerators</a:t>
            </a:r>
          </a:p>
          <a:p>
            <a:pPr marL="457200" indent="-457200">
              <a:buFont typeface="Arial" panose="020B0604020202020204" pitchFamily="34" charset="0"/>
              <a:buChar char="•"/>
            </a:pPr>
            <a:r>
              <a:rPr lang="en-US" sz="2400"/>
              <a:t>There are currently 205 FHIR</a:t>
            </a:r>
            <a:r>
              <a:rPr lang="en-US" sz="2400" baseline="30000"/>
              <a:t>®</a:t>
            </a:r>
            <a:r>
              <a:rPr lang="en-US" sz="2400"/>
              <a:t> Implementation Guides registered with HL7</a:t>
            </a:r>
          </a:p>
          <a:p>
            <a:endParaRPr lang="en-US" sz="2400"/>
          </a:p>
        </p:txBody>
      </p:sp>
      <p:grpSp>
        <p:nvGrpSpPr>
          <p:cNvPr id="5" name="Group 4">
            <a:extLst>
              <a:ext uri="{FF2B5EF4-FFF2-40B4-BE49-F238E27FC236}">
                <a16:creationId xmlns:a16="http://schemas.microsoft.com/office/drawing/2014/main" id="{1BA0BDC4-5665-493D-8874-4B740E342737}"/>
              </a:ext>
              <a:ext uri="{C183D7F6-B498-43B3-948B-1728B52AA6E4}">
                <adec:decorative xmlns:adec="http://schemas.microsoft.com/office/drawing/2017/decorative" val="1"/>
              </a:ext>
            </a:extLst>
          </p:cNvPr>
          <p:cNvGrpSpPr/>
          <p:nvPr/>
        </p:nvGrpSpPr>
        <p:grpSpPr>
          <a:xfrm>
            <a:off x="838200" y="3854246"/>
            <a:ext cx="10661820" cy="2717512"/>
            <a:chOff x="657996" y="3540172"/>
            <a:chExt cx="10842024" cy="2763443"/>
          </a:xfrm>
        </p:grpSpPr>
        <p:pic>
          <p:nvPicPr>
            <p:cNvPr id="1026" name="Picture 2" descr="Vulcan FHIR accelerator logo">
              <a:extLst>
                <a:ext uri="{FF2B5EF4-FFF2-40B4-BE49-F238E27FC236}">
                  <a16:creationId xmlns:a16="http://schemas.microsoft.com/office/drawing/2014/main" id="{AF13E1C2-C8A2-6447-BBC9-204544509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641" y="3540173"/>
              <a:ext cx="2778211" cy="8852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33B402E-DC81-0F4E-A19B-6EF8A0BAAAC5}"/>
                </a:ext>
              </a:extLst>
            </p:cNvPr>
            <p:cNvSpPr/>
            <p:nvPr/>
          </p:nvSpPr>
          <p:spPr>
            <a:xfrm>
              <a:off x="5519641" y="4425387"/>
              <a:ext cx="2778211" cy="1878228"/>
            </a:xfrm>
            <a:prstGeom prst="rect">
              <a:avLst/>
            </a:prstGeom>
            <a:solidFill>
              <a:schemeClr val="tx2">
                <a:lumMod val="75000"/>
                <a:lumOff val="25000"/>
              </a:schemeClr>
            </a:solidFill>
            <a:ln w="127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a:solidFill>
                    <a:schemeClr val="bg1"/>
                  </a:solidFill>
                </a:rPr>
                <a:t>Vulcan focuses on connecting clinical research and healthcare, including the collection of EHR data for prospective clinical research.</a:t>
              </a:r>
            </a:p>
          </p:txBody>
        </p:sp>
        <p:pic>
          <p:nvPicPr>
            <p:cNvPr id="4" name="Picture 3" descr="US Core Implementation Guide logo">
              <a:extLst>
                <a:ext uri="{FF2B5EF4-FFF2-40B4-BE49-F238E27FC236}">
                  <a16:creationId xmlns:a16="http://schemas.microsoft.com/office/drawing/2014/main" id="{9EC851CB-BBE1-A243-BED4-C656EC870E4D}"/>
                </a:ext>
              </a:extLst>
            </p:cNvPr>
            <p:cNvPicPr>
              <a:picLocks noChangeAspect="1"/>
            </p:cNvPicPr>
            <p:nvPr/>
          </p:nvPicPr>
          <p:blipFill>
            <a:blip r:embed="rId4"/>
            <a:stretch>
              <a:fillRect/>
            </a:stretch>
          </p:blipFill>
          <p:spPr>
            <a:xfrm>
              <a:off x="657996" y="3982780"/>
              <a:ext cx="4426070" cy="885214"/>
            </a:xfrm>
            <a:prstGeom prst="rect">
              <a:avLst/>
            </a:prstGeom>
            <a:ln>
              <a:solidFill>
                <a:schemeClr val="tx1"/>
              </a:solidFill>
            </a:ln>
          </p:spPr>
        </p:pic>
        <p:sp>
          <p:nvSpPr>
            <p:cNvPr id="9" name="Rectangle 8">
              <a:extLst>
                <a:ext uri="{FF2B5EF4-FFF2-40B4-BE49-F238E27FC236}">
                  <a16:creationId xmlns:a16="http://schemas.microsoft.com/office/drawing/2014/main" id="{1E1DBB72-6BE9-164D-BAD8-FA85CE810900}"/>
                </a:ext>
              </a:extLst>
            </p:cNvPr>
            <p:cNvSpPr/>
            <p:nvPr/>
          </p:nvSpPr>
          <p:spPr>
            <a:xfrm>
              <a:off x="657996" y="4867994"/>
              <a:ext cx="4426070" cy="1102516"/>
            </a:xfrm>
            <a:prstGeom prst="rect">
              <a:avLst/>
            </a:prstGeom>
            <a:solidFill>
              <a:schemeClr val="tx2">
                <a:lumMod val="75000"/>
                <a:lumOff val="25000"/>
              </a:schemeClr>
            </a:solidFill>
            <a:ln w="127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bg1"/>
                  </a:solidFill>
                </a:rPr>
                <a:t>US Core focuses on patient and provider access to ONC’s U.S. Core Data for Interoperability (USCDI).</a:t>
              </a:r>
            </a:p>
          </p:txBody>
        </p:sp>
        <p:pic>
          <p:nvPicPr>
            <p:cNvPr id="1028" name="Picture 4" descr="mCODE logo">
              <a:extLst>
                <a:ext uri="{FF2B5EF4-FFF2-40B4-BE49-F238E27FC236}">
                  <a16:creationId xmlns:a16="http://schemas.microsoft.com/office/drawing/2014/main" id="{4D3928BC-C7C5-4C4F-8E86-D249D8233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089" y="3732482"/>
              <a:ext cx="2422234" cy="50059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205E713-A6AE-1041-839A-34D14FEC8211}"/>
                </a:ext>
              </a:extLst>
            </p:cNvPr>
            <p:cNvSpPr/>
            <p:nvPr/>
          </p:nvSpPr>
          <p:spPr>
            <a:xfrm>
              <a:off x="8721809" y="4425386"/>
              <a:ext cx="2778211" cy="1878228"/>
            </a:xfrm>
            <a:prstGeom prst="rect">
              <a:avLst/>
            </a:prstGeom>
            <a:solidFill>
              <a:schemeClr val="tx2">
                <a:lumMod val="75000"/>
                <a:lumOff val="25000"/>
              </a:schemeClr>
            </a:solidFill>
            <a:ln w="127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err="1">
                  <a:solidFill>
                    <a:schemeClr val="bg1"/>
                  </a:solidFill>
                </a:rPr>
                <a:t>mCode</a:t>
              </a:r>
              <a:r>
                <a:rPr lang="en-US">
                  <a:solidFill>
                    <a:schemeClr val="bg1"/>
                  </a:solidFill>
                </a:rPr>
                <a:t> focuses on collecting oncology data in the EHR for treatment, care coordination, and research.</a:t>
              </a:r>
            </a:p>
          </p:txBody>
        </p:sp>
        <p:sp>
          <p:nvSpPr>
            <p:cNvPr id="8" name="Rectangle 7">
              <a:extLst>
                <a:ext uri="{FF2B5EF4-FFF2-40B4-BE49-F238E27FC236}">
                  <a16:creationId xmlns:a16="http://schemas.microsoft.com/office/drawing/2014/main" id="{79E5D7AD-5492-9540-9805-D6C465F18BBA}"/>
                </a:ext>
              </a:extLst>
            </p:cNvPr>
            <p:cNvSpPr/>
            <p:nvPr/>
          </p:nvSpPr>
          <p:spPr>
            <a:xfrm>
              <a:off x="8721809" y="3540172"/>
              <a:ext cx="2778211" cy="885214"/>
            </a:xfrm>
            <a:prstGeom prst="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1" name="Slide Number Placeholder 1">
            <a:extLst>
              <a:ext uri="{FF2B5EF4-FFF2-40B4-BE49-F238E27FC236}">
                <a16:creationId xmlns:a16="http://schemas.microsoft.com/office/drawing/2014/main" id="{D60C405E-2254-4770-B32A-C7583974891B}"/>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48</a:t>
            </a:fld>
            <a:endParaRPr lang="uk-UA" sz="900" cap="all">
              <a:solidFill>
                <a:srgbClr val="0B2338"/>
              </a:solidFill>
              <a:latin typeface="Arial"/>
            </a:endParaRPr>
          </a:p>
        </p:txBody>
      </p:sp>
    </p:spTree>
    <p:extLst>
      <p:ext uri="{BB962C8B-B14F-4D97-AF65-F5344CB8AC3E}">
        <p14:creationId xmlns:p14="http://schemas.microsoft.com/office/powerpoint/2010/main" val="1848245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0874-D113-4450-946F-32C5A0CD556E}"/>
              </a:ext>
            </a:extLst>
          </p:cNvPr>
          <p:cNvSpPr>
            <a:spLocks noGrp="1"/>
          </p:cNvSpPr>
          <p:nvPr>
            <p:ph type="title"/>
          </p:nvPr>
        </p:nvSpPr>
        <p:spPr>
          <a:xfrm>
            <a:off x="838200" y="3897085"/>
            <a:ext cx="10515600" cy="1090613"/>
          </a:xfrm>
        </p:spPr>
        <p:txBody>
          <a:bodyPr>
            <a:normAutofit/>
          </a:bodyPr>
          <a:lstStyle/>
          <a:p>
            <a:pPr algn="l"/>
            <a:r>
              <a:rPr lang="en-US" sz="4800"/>
              <a:t>Using FHIR</a:t>
            </a:r>
            <a:r>
              <a:rPr lang="en-US" sz="4800" baseline="30000"/>
              <a:t>®</a:t>
            </a:r>
            <a:r>
              <a:rPr lang="en-US" sz="4800"/>
              <a:t> With Other Systems</a:t>
            </a:r>
          </a:p>
        </p:txBody>
      </p:sp>
      <p:sp>
        <p:nvSpPr>
          <p:cNvPr id="4" name="Slide Number Placeholder 1">
            <a:extLst>
              <a:ext uri="{FF2B5EF4-FFF2-40B4-BE49-F238E27FC236}">
                <a16:creationId xmlns:a16="http://schemas.microsoft.com/office/drawing/2014/main" id="{7955B4DB-2F09-4761-85EF-B195BC7564ED}"/>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49</a:t>
            </a:fld>
            <a:endParaRPr lang="uk-UA" sz="900" cap="all">
              <a:solidFill>
                <a:srgbClr val="0B2338"/>
              </a:solidFill>
              <a:latin typeface="Arial"/>
            </a:endParaRPr>
          </a:p>
        </p:txBody>
      </p:sp>
    </p:spTree>
    <p:extLst>
      <p:ext uri="{BB962C8B-B14F-4D97-AF65-F5344CB8AC3E}">
        <p14:creationId xmlns:p14="http://schemas.microsoft.com/office/powerpoint/2010/main" val="2522859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F88F02-2146-7A90-535F-8C5BEB92E682}"/>
              </a:ext>
            </a:extLst>
          </p:cNvPr>
          <p:cNvSpPr txBox="1"/>
          <p:nvPr/>
        </p:nvSpPr>
        <p:spPr>
          <a:xfrm>
            <a:off x="9066727" y="0"/>
            <a:ext cx="3125273" cy="307777"/>
          </a:xfrm>
          <a:prstGeom prst="rect">
            <a:avLst/>
          </a:prstGeom>
          <a:solidFill>
            <a:schemeClr val="tx2"/>
          </a:solidFill>
        </p:spPr>
        <p:txBody>
          <a:bodyPr wrap="square">
            <a:spAutoFit/>
          </a:bodyPr>
          <a:lstStyle/>
          <a:p>
            <a:pPr algn="r"/>
            <a:r>
              <a:rPr lang="en-US" sz="1400" dirty="0">
                <a:solidFill>
                  <a:schemeClr val="bg1"/>
                </a:solidFill>
              </a:rPr>
              <a:t>https://hl7.org/</a:t>
            </a:r>
            <a:r>
              <a:rPr lang="en-US" sz="1400" dirty="0" err="1">
                <a:solidFill>
                  <a:schemeClr val="bg1"/>
                </a:solidFill>
              </a:rPr>
              <a:t>fhir</a:t>
            </a:r>
            <a:r>
              <a:rPr lang="en-US" sz="1400" dirty="0">
                <a:solidFill>
                  <a:schemeClr val="bg1"/>
                </a:solidFill>
              </a:rPr>
              <a:t>/r5/</a:t>
            </a:r>
            <a:r>
              <a:rPr lang="en-US" sz="1400" dirty="0" err="1">
                <a:solidFill>
                  <a:schemeClr val="bg1"/>
                </a:solidFill>
              </a:rPr>
              <a:t>resourcelist.html</a:t>
            </a:r>
            <a:endParaRPr lang="en-US" sz="1400" dirty="0">
              <a:solidFill>
                <a:schemeClr val="bg1"/>
              </a:solidFill>
            </a:endParaRPr>
          </a:p>
        </p:txBody>
      </p:sp>
      <p:sp>
        <p:nvSpPr>
          <p:cNvPr id="15" name="Title 1">
            <a:extLst>
              <a:ext uri="{FF2B5EF4-FFF2-40B4-BE49-F238E27FC236}">
                <a16:creationId xmlns:a16="http://schemas.microsoft.com/office/drawing/2014/main" id="{B10D00CE-8ADF-DC1D-F7E6-B93EC829D116}"/>
              </a:ext>
            </a:extLst>
          </p:cNvPr>
          <p:cNvSpPr>
            <a:spLocks noGrp="1"/>
          </p:cNvSpPr>
          <p:nvPr>
            <p:ph type="title"/>
          </p:nvPr>
        </p:nvSpPr>
        <p:spPr>
          <a:xfrm>
            <a:off x="0" y="277541"/>
            <a:ext cx="12192000" cy="535531"/>
          </a:xfrm>
        </p:spPr>
        <p:txBody>
          <a:bodyPr/>
          <a:lstStyle/>
          <a:p>
            <a:pPr algn="ctr"/>
            <a:r>
              <a:rPr lang="en-US">
                <a:ea typeface="Tahoma"/>
                <a:cs typeface="Tahoma"/>
              </a:rPr>
              <a:t>FHIR</a:t>
            </a:r>
            <a:r>
              <a:rPr lang="en-US" baseline="30000">
                <a:ea typeface="Tahoma"/>
                <a:cs typeface="Tahoma"/>
              </a:rPr>
              <a:t>®</a:t>
            </a:r>
            <a:r>
              <a:rPr lang="en-US">
                <a:ea typeface="Tahoma"/>
                <a:cs typeface="Tahoma"/>
              </a:rPr>
              <a:t> R5 Resources (some)</a:t>
            </a:r>
          </a:p>
        </p:txBody>
      </p:sp>
      <p:pic>
        <p:nvPicPr>
          <p:cNvPr id="16" name="Picture 15" descr="Screenshot showing a list of FHIR R5 resources. The full list can be found at: https://hl7.org/fhir/r5/resourcelist.html.">
            <a:extLst>
              <a:ext uri="{FF2B5EF4-FFF2-40B4-BE49-F238E27FC236}">
                <a16:creationId xmlns:a16="http://schemas.microsoft.com/office/drawing/2014/main" id="{5BC3C2EE-B2E9-44CF-F3B7-15CDBFF3E907}"/>
              </a:ext>
            </a:extLst>
          </p:cNvPr>
          <p:cNvPicPr>
            <a:picLocks noChangeAspect="1"/>
          </p:cNvPicPr>
          <p:nvPr/>
        </p:nvPicPr>
        <p:blipFill>
          <a:blip r:embed="rId2"/>
          <a:stretch>
            <a:fillRect/>
          </a:stretch>
        </p:blipFill>
        <p:spPr>
          <a:xfrm>
            <a:off x="1498242" y="813072"/>
            <a:ext cx="9195515" cy="5953991"/>
          </a:xfrm>
          <a:prstGeom prst="rect">
            <a:avLst/>
          </a:prstGeom>
        </p:spPr>
      </p:pic>
    </p:spTree>
    <p:extLst>
      <p:ext uri="{BB962C8B-B14F-4D97-AF65-F5344CB8AC3E}">
        <p14:creationId xmlns:p14="http://schemas.microsoft.com/office/powerpoint/2010/main" val="686006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481796-1B78-114B-81EC-E394DB6F8C06}"/>
              </a:ext>
            </a:extLst>
          </p:cNvPr>
          <p:cNvSpPr>
            <a:spLocks noGrp="1"/>
          </p:cNvSpPr>
          <p:nvPr>
            <p:ph type="title"/>
          </p:nvPr>
        </p:nvSpPr>
        <p:spPr/>
        <p:txBody>
          <a:bodyPr/>
          <a:lstStyle/>
          <a:p>
            <a:r>
              <a:rPr lang="en-US"/>
              <a:t>Example FHIR</a:t>
            </a:r>
            <a:r>
              <a:rPr lang="en-US" baseline="30000"/>
              <a:t>®</a:t>
            </a:r>
            <a:r>
              <a:rPr lang="en-US"/>
              <a:t> Resource - JSON</a:t>
            </a:r>
          </a:p>
        </p:txBody>
      </p:sp>
      <p:grpSp>
        <p:nvGrpSpPr>
          <p:cNvPr id="27" name="Group 26" descr="example FHIR formatted data:&#10;&#10;{&#10;  &quot;resourceType&quot;: &quot;Patient&quot;&#10;  &quot;id&quot;: &quot;patient1&quot;,&#10;  &quot;meta&quot;: {&#10;    &quot;versionId&quot;: &quot;v2&quot;&#10;  },&#10;  &quot;text&quot;: {&#10;    &quot;status&quot;: &quot;generated&quot;,&#10;    &quot;div&quot;: &quot;&lt;p&gt;Henry Levin the 7th&lt;/p&gt;&quot;&#10;  },&#10;&#10;  &quot;extension&quot;: [&#10;    {&#10;      &quot;url&quot;: &quot;http://hl7.org/FHIR®/StructureDefinition/patient-birthTime&quot;,&#10;      &quot;valueDateTime&quot;: &quot;1932-09-24T14:35:45-05:00&quot;&#10;    }&#10;  ],&#10;&#10;  &quot;identifier&quot;: [{&#10;      &quot;use&quot;: &quot;usual&quot;,&#10;      &quot;system&quot;: &quot;http://acme.org/identifiers/mrn&quot;,&#10;      &quot;value&quot;: &quot;12345&quot;&#10;    }],&#10;  &quot;active&quot;: true,&#10;  &quot;name&quot;: [{&#10;      &quot;family&quot;: [ &quot;Levin“ ],&#10;      &quot;given&quot;: [ &quot;Henry&quot; ]&#10;    }],&#10;  &quot;gender&quot;: &quot;male&quot;,&#10;  &quot;birthDate&quot;: &quot;1932-09-24&quot;,&#10;  &quot;managingOrganization&quot;: {&#10;    &quot;reference&quot;: &quot;Organization/123xyz&quot;,&#10;    &quot;display&quot;: &quot;Good Health Clinic&quot;&#10;  }&#10;}&#10;">
            <a:extLst>
              <a:ext uri="{FF2B5EF4-FFF2-40B4-BE49-F238E27FC236}">
                <a16:creationId xmlns:a16="http://schemas.microsoft.com/office/drawing/2014/main" id="{5AC77542-541A-2843-984C-D6263DA1D15E}"/>
              </a:ext>
            </a:extLst>
          </p:cNvPr>
          <p:cNvGrpSpPr/>
          <p:nvPr/>
        </p:nvGrpSpPr>
        <p:grpSpPr>
          <a:xfrm>
            <a:off x="1779071" y="1586154"/>
            <a:ext cx="9093580" cy="5209119"/>
            <a:chOff x="1510309" y="1119968"/>
            <a:chExt cx="8494525" cy="5717615"/>
          </a:xfrm>
        </p:grpSpPr>
        <p:sp>
          <p:nvSpPr>
            <p:cNvPr id="28" name="Rectangle 27">
              <a:extLst>
                <a:ext uri="{FF2B5EF4-FFF2-40B4-BE49-F238E27FC236}">
                  <a16:creationId xmlns:a16="http://schemas.microsoft.com/office/drawing/2014/main" id="{A56BC04B-8431-D746-878F-8E6E9D846BFA}"/>
                </a:ext>
              </a:extLst>
            </p:cNvPr>
            <p:cNvSpPr/>
            <p:nvPr/>
          </p:nvSpPr>
          <p:spPr bwMode="auto">
            <a:xfrm>
              <a:off x="1510309" y="3825032"/>
              <a:ext cx="6490233" cy="2666217"/>
            </a:xfrm>
            <a:prstGeom prst="rect">
              <a:avLst/>
            </a:prstGeom>
            <a:solidFill>
              <a:srgbClr val="B6DF89"/>
            </a:solidFill>
            <a:ln w="9525" cap="flat" cmpd="sng" algn="ctr">
              <a:solidFill>
                <a:srgbClr val="92D05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00"/>
                </a:solidFill>
                <a:effectLst/>
                <a:latin typeface="Arial" charset="0"/>
              </a:endParaRPr>
            </a:p>
          </p:txBody>
        </p:sp>
        <p:sp>
          <p:nvSpPr>
            <p:cNvPr id="29" name="Rectangle 28">
              <a:extLst>
                <a:ext uri="{FF2B5EF4-FFF2-40B4-BE49-F238E27FC236}">
                  <a16:creationId xmlns:a16="http://schemas.microsoft.com/office/drawing/2014/main" id="{0096021D-35BF-8F42-9805-15435BFFCFEB}"/>
                </a:ext>
              </a:extLst>
            </p:cNvPr>
            <p:cNvSpPr/>
            <p:nvPr/>
          </p:nvSpPr>
          <p:spPr bwMode="auto">
            <a:xfrm>
              <a:off x="1510309" y="2797442"/>
              <a:ext cx="6490233" cy="1016035"/>
            </a:xfrm>
            <a:prstGeom prst="rect">
              <a:avLst/>
            </a:prstGeom>
            <a:solidFill>
              <a:srgbClr val="FFD478"/>
            </a:solidFill>
            <a:ln w="9525"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00"/>
                </a:solidFill>
                <a:effectLst/>
                <a:latin typeface="Arial" charset="0"/>
              </a:endParaRPr>
            </a:p>
          </p:txBody>
        </p:sp>
        <p:sp>
          <p:nvSpPr>
            <p:cNvPr id="30" name="Rectangle 29">
              <a:extLst>
                <a:ext uri="{FF2B5EF4-FFF2-40B4-BE49-F238E27FC236}">
                  <a16:creationId xmlns:a16="http://schemas.microsoft.com/office/drawing/2014/main" id="{B0943BC6-CDF6-624E-8699-17A3F33745D3}"/>
                </a:ext>
              </a:extLst>
            </p:cNvPr>
            <p:cNvSpPr/>
            <p:nvPr/>
          </p:nvSpPr>
          <p:spPr bwMode="auto">
            <a:xfrm>
              <a:off x="1510309" y="2035571"/>
              <a:ext cx="6490233" cy="759076"/>
            </a:xfrm>
            <a:prstGeom prst="rect">
              <a:avLst/>
            </a:prstGeom>
            <a:solidFill>
              <a:srgbClr val="97DCFF"/>
            </a:solidFill>
            <a:ln w="9525" cap="flat" cmpd="sng" algn="ctr">
              <a:solidFill>
                <a:srgbClr val="97DC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00"/>
                </a:solidFill>
                <a:effectLst/>
                <a:latin typeface="Arial" charset="0"/>
              </a:endParaRPr>
            </a:p>
          </p:txBody>
        </p:sp>
        <p:sp>
          <p:nvSpPr>
            <p:cNvPr id="31" name="Rectangle 30">
              <a:extLst>
                <a:ext uri="{FF2B5EF4-FFF2-40B4-BE49-F238E27FC236}">
                  <a16:creationId xmlns:a16="http://schemas.microsoft.com/office/drawing/2014/main" id="{003A3A15-3FB4-5549-BC54-0DA5E31A76ED}"/>
                </a:ext>
              </a:extLst>
            </p:cNvPr>
            <p:cNvSpPr/>
            <p:nvPr/>
          </p:nvSpPr>
          <p:spPr bwMode="auto">
            <a:xfrm>
              <a:off x="1510309" y="1170611"/>
              <a:ext cx="6490233" cy="924872"/>
            </a:xfrm>
            <a:prstGeom prst="rect">
              <a:avLst/>
            </a:prstGeom>
            <a:solidFill>
              <a:srgbClr val="FFFD8A"/>
            </a:solidFill>
            <a:ln w="9525" cap="flat" cmpd="sng" algn="ctr">
              <a:solidFill>
                <a:srgbClr val="FFFF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00"/>
                </a:solidFill>
                <a:effectLst/>
                <a:latin typeface="Arial" charset="0"/>
              </a:endParaRPr>
            </a:p>
          </p:txBody>
        </p:sp>
        <p:pic>
          <p:nvPicPr>
            <p:cNvPr id="32" name="Picture 7" descr="&quot;Human readable summary">
              <a:extLst>
                <a:ext uri="{FF2B5EF4-FFF2-40B4-BE49-F238E27FC236}">
                  <a16:creationId xmlns:a16="http://schemas.microsoft.com/office/drawing/2014/main" id="{30009B0B-69A2-3E47-AF9D-47D97CD72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8884" y="1916743"/>
              <a:ext cx="188595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6">
              <a:extLst>
                <a:ext uri="{FF2B5EF4-FFF2-40B4-BE49-F238E27FC236}">
                  <a16:creationId xmlns:a16="http://schemas.microsoft.com/office/drawing/2014/main" id="{E92E5DBD-2AA7-7143-A856-63D052FBAC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118884" y="2998889"/>
              <a:ext cx="1704975" cy="710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8">
              <a:extLst>
                <a:ext uri="{FF2B5EF4-FFF2-40B4-BE49-F238E27FC236}">
                  <a16:creationId xmlns:a16="http://schemas.microsoft.com/office/drawing/2014/main" id="{BA17D9C3-D240-0445-A7F4-8C90988178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130543" y="4106137"/>
              <a:ext cx="1704975" cy="188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0" descr="&quot;Metadata&quot;">
              <a:extLst>
                <a:ext uri="{FF2B5EF4-FFF2-40B4-BE49-F238E27FC236}">
                  <a16:creationId xmlns:a16="http://schemas.microsoft.com/office/drawing/2014/main" id="{0776ECC7-26DA-4146-94FE-6251F1309E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1256189"/>
              <a:ext cx="1362075"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a:extLst>
                <a:ext uri="{FF2B5EF4-FFF2-40B4-BE49-F238E27FC236}">
                  <a16:creationId xmlns:a16="http://schemas.microsoft.com/office/drawing/2014/main" id="{FD49FF71-C5AC-FB4E-ADC5-6A6E5D3D9110}"/>
                </a:ext>
              </a:extLst>
            </p:cNvPr>
            <p:cNvSpPr/>
            <p:nvPr/>
          </p:nvSpPr>
          <p:spPr>
            <a:xfrm>
              <a:off x="1510309" y="1119968"/>
              <a:ext cx="6476294" cy="5717615"/>
            </a:xfrm>
            <a:prstGeom prst="rect">
              <a:avLst/>
            </a:prstGeom>
          </p:spPr>
          <p:txBody>
            <a:bodyPr wrap="square">
              <a:spAutoFit/>
            </a:bodyPr>
            <a:lstStyle/>
            <a:p>
              <a:r>
                <a:rPr lang="en-US" sz="950" dirty="0">
                  <a:solidFill>
                    <a:srgbClr val="000000"/>
                  </a:solidFill>
                  <a:latin typeface="Courier"/>
                </a:rPr>
                <a:t>{</a:t>
              </a:r>
            </a:p>
            <a:p>
              <a:r>
                <a:rPr lang="en-US" sz="950" dirty="0">
                  <a:solidFill>
                    <a:srgbClr val="000000"/>
                  </a:solidFill>
                  <a:latin typeface="Courier"/>
                </a:rPr>
                <a:t>  </a:t>
              </a:r>
              <a:r>
                <a:rPr lang="de-DE" sz="950" dirty="0">
                  <a:solidFill>
                    <a:srgbClr val="000000"/>
                  </a:solidFill>
                  <a:latin typeface="Courier"/>
                </a:rPr>
                <a:t>"</a:t>
              </a:r>
              <a:r>
                <a:rPr lang="de-DE" sz="950" dirty="0" err="1">
                  <a:solidFill>
                    <a:srgbClr val="000000"/>
                  </a:solidFill>
                  <a:latin typeface="Courier"/>
                </a:rPr>
                <a:t>resourceType</a:t>
              </a:r>
              <a:r>
                <a:rPr lang="de-DE" sz="950" dirty="0">
                  <a:solidFill>
                    <a:srgbClr val="000000"/>
                  </a:solidFill>
                  <a:latin typeface="Courier"/>
                </a:rPr>
                <a:t>": "Patient"</a:t>
              </a:r>
            </a:p>
            <a:p>
              <a:r>
                <a:rPr lang="en-US" sz="950" dirty="0">
                  <a:solidFill>
                    <a:srgbClr val="000000"/>
                  </a:solidFill>
                  <a:latin typeface="Courier"/>
                </a:rPr>
                <a:t>  "id": "patient1",</a:t>
              </a:r>
            </a:p>
            <a:p>
              <a:r>
                <a:rPr lang="pl-PL" sz="950" dirty="0">
                  <a:solidFill>
                    <a:srgbClr val="000000"/>
                  </a:solidFill>
                  <a:latin typeface="Courier"/>
                </a:rPr>
                <a:t>  "meta": {</a:t>
              </a:r>
            </a:p>
            <a:p>
              <a:r>
                <a:rPr lang="de-DE" sz="950" dirty="0">
                  <a:solidFill>
                    <a:srgbClr val="000000"/>
                  </a:solidFill>
                  <a:latin typeface="Courier"/>
                </a:rPr>
                <a:t>    "</a:t>
              </a:r>
              <a:r>
                <a:rPr lang="de-DE" sz="950" dirty="0" err="1">
                  <a:solidFill>
                    <a:srgbClr val="000000"/>
                  </a:solidFill>
                  <a:latin typeface="Courier"/>
                </a:rPr>
                <a:t>versionId</a:t>
              </a:r>
              <a:r>
                <a:rPr lang="de-DE" sz="950" dirty="0">
                  <a:solidFill>
                    <a:srgbClr val="000000"/>
                  </a:solidFill>
                  <a:latin typeface="Courier"/>
                </a:rPr>
                <a:t>": "v2"</a:t>
              </a:r>
            </a:p>
            <a:p>
              <a:r>
                <a:rPr lang="de-DE" sz="950" dirty="0">
                  <a:solidFill>
                    <a:srgbClr val="000000"/>
                  </a:solidFill>
                  <a:latin typeface="Courier"/>
                </a:rPr>
                <a:t>  },</a:t>
              </a:r>
            </a:p>
            <a:p>
              <a:r>
                <a:rPr lang="pt-BR" sz="950" dirty="0">
                  <a:solidFill>
                    <a:srgbClr val="000000"/>
                  </a:solidFill>
                  <a:latin typeface="Courier"/>
                </a:rPr>
                <a:t>  "</a:t>
              </a:r>
              <a:r>
                <a:rPr lang="pt-BR" sz="950" dirty="0" err="1">
                  <a:solidFill>
                    <a:srgbClr val="000000"/>
                  </a:solidFill>
                  <a:latin typeface="Courier"/>
                </a:rPr>
                <a:t>text</a:t>
              </a:r>
              <a:r>
                <a:rPr lang="pt-BR" sz="950" dirty="0">
                  <a:solidFill>
                    <a:srgbClr val="000000"/>
                  </a:solidFill>
                  <a:latin typeface="Courier"/>
                </a:rPr>
                <a:t>": {</a:t>
              </a:r>
            </a:p>
            <a:p>
              <a:r>
                <a:rPr lang="pt-BR" sz="950" dirty="0">
                  <a:solidFill>
                    <a:srgbClr val="000000"/>
                  </a:solidFill>
                  <a:latin typeface="Courier"/>
                </a:rPr>
                <a:t>    "status": "</a:t>
              </a:r>
              <a:r>
                <a:rPr lang="pt-BR" sz="950" dirty="0" err="1">
                  <a:solidFill>
                    <a:srgbClr val="000000"/>
                  </a:solidFill>
                  <a:latin typeface="Courier"/>
                </a:rPr>
                <a:t>generated</a:t>
              </a:r>
              <a:r>
                <a:rPr lang="pt-BR" sz="950" dirty="0">
                  <a:solidFill>
                    <a:srgbClr val="000000"/>
                  </a:solidFill>
                  <a:latin typeface="Courier"/>
                </a:rPr>
                <a:t>",</a:t>
              </a:r>
            </a:p>
            <a:p>
              <a:r>
                <a:rPr lang="en-US" sz="950" dirty="0">
                  <a:solidFill>
                    <a:srgbClr val="000000"/>
                  </a:solidFill>
                  <a:latin typeface="Courier"/>
                </a:rPr>
                <a:t>    "div": "&lt;p&gt;Henry Levin the 7th&lt;/p&gt;"</a:t>
              </a:r>
            </a:p>
            <a:p>
              <a:r>
                <a:rPr lang="de-DE" sz="950" dirty="0">
                  <a:solidFill>
                    <a:srgbClr val="000000"/>
                  </a:solidFill>
                  <a:latin typeface="Courier"/>
                </a:rPr>
                <a:t>  },</a:t>
              </a:r>
            </a:p>
            <a:p>
              <a:endParaRPr lang="de-DE" sz="950" dirty="0">
                <a:solidFill>
                  <a:srgbClr val="000000"/>
                </a:solidFill>
                <a:latin typeface="Courier"/>
              </a:endParaRPr>
            </a:p>
            <a:p>
              <a:r>
                <a:rPr lang="de-DE" sz="950" dirty="0">
                  <a:solidFill>
                    <a:srgbClr val="000000"/>
                  </a:solidFill>
                  <a:latin typeface="Courier"/>
                </a:rPr>
                <a:t>  "</a:t>
              </a:r>
              <a:r>
                <a:rPr lang="de-DE" sz="950" dirty="0" err="1">
                  <a:solidFill>
                    <a:srgbClr val="000000"/>
                  </a:solidFill>
                  <a:latin typeface="Courier"/>
                </a:rPr>
                <a:t>extension</a:t>
              </a:r>
              <a:r>
                <a:rPr lang="de-DE" sz="950" dirty="0">
                  <a:solidFill>
                    <a:srgbClr val="000000"/>
                  </a:solidFill>
                  <a:latin typeface="Courier"/>
                </a:rPr>
                <a:t>": [</a:t>
              </a:r>
            </a:p>
            <a:p>
              <a:r>
                <a:rPr lang="de-DE" sz="950" dirty="0">
                  <a:solidFill>
                    <a:srgbClr val="000000"/>
                  </a:solidFill>
                  <a:latin typeface="Courier"/>
                </a:rPr>
                <a:t>    {</a:t>
              </a:r>
            </a:p>
            <a:p>
              <a:r>
                <a:rPr lang="de-DE" sz="950" dirty="0">
                  <a:solidFill>
                    <a:srgbClr val="000000"/>
                  </a:solidFill>
                  <a:latin typeface="Courier"/>
                </a:rPr>
                <a:t>      "</a:t>
              </a:r>
              <a:r>
                <a:rPr lang="de-DE" sz="950" dirty="0" err="1">
                  <a:solidFill>
                    <a:srgbClr val="000000"/>
                  </a:solidFill>
                  <a:latin typeface="Courier"/>
                </a:rPr>
                <a:t>url</a:t>
              </a:r>
              <a:r>
                <a:rPr lang="de-DE" sz="950" dirty="0">
                  <a:solidFill>
                    <a:srgbClr val="000000"/>
                  </a:solidFill>
                  <a:latin typeface="Courier"/>
                </a:rPr>
                <a:t>": "http://hl7.org/</a:t>
              </a:r>
              <a:r>
                <a:rPr lang="de-DE" sz="950" dirty="0" err="1">
                  <a:solidFill>
                    <a:srgbClr val="000000"/>
                  </a:solidFill>
                  <a:latin typeface="Courier"/>
                </a:rPr>
                <a:t>fhir</a:t>
              </a:r>
              <a:r>
                <a:rPr lang="de-DE" sz="950" dirty="0">
                  <a:solidFill>
                    <a:srgbClr val="000000"/>
                  </a:solidFill>
                  <a:latin typeface="Courier"/>
                </a:rPr>
                <a:t>/</a:t>
              </a:r>
              <a:r>
                <a:rPr lang="de-DE" sz="950" dirty="0" err="1">
                  <a:solidFill>
                    <a:srgbClr val="000000"/>
                  </a:solidFill>
                  <a:latin typeface="Courier"/>
                </a:rPr>
                <a:t>StructureDefinition</a:t>
              </a:r>
              <a:r>
                <a:rPr lang="de-DE" sz="950" dirty="0">
                  <a:solidFill>
                    <a:srgbClr val="000000"/>
                  </a:solidFill>
                  <a:latin typeface="Courier"/>
                </a:rPr>
                <a:t>/</a:t>
              </a:r>
              <a:r>
                <a:rPr lang="de-DE" sz="950" dirty="0" err="1">
                  <a:solidFill>
                    <a:srgbClr val="000000"/>
                  </a:solidFill>
                  <a:latin typeface="Courier"/>
                </a:rPr>
                <a:t>patient-birthTime</a:t>
              </a:r>
              <a:r>
                <a:rPr lang="de-DE" sz="950" dirty="0">
                  <a:solidFill>
                    <a:srgbClr val="000000"/>
                  </a:solidFill>
                  <a:latin typeface="Courier"/>
                </a:rPr>
                <a:t>",</a:t>
              </a:r>
            </a:p>
            <a:p>
              <a:r>
                <a:rPr lang="de-DE" sz="950" dirty="0">
                  <a:solidFill>
                    <a:srgbClr val="000000"/>
                  </a:solidFill>
                  <a:latin typeface="Courier"/>
                </a:rPr>
                <a:t>      "</a:t>
              </a:r>
              <a:r>
                <a:rPr lang="de-DE" sz="950" dirty="0" err="1">
                  <a:solidFill>
                    <a:srgbClr val="000000"/>
                  </a:solidFill>
                  <a:latin typeface="Courier"/>
                </a:rPr>
                <a:t>valueDateTime</a:t>
              </a:r>
              <a:r>
                <a:rPr lang="de-DE" sz="950" dirty="0">
                  <a:solidFill>
                    <a:srgbClr val="000000"/>
                  </a:solidFill>
                  <a:latin typeface="Courier"/>
                </a:rPr>
                <a:t>": "1932-09-24T14:35:45-05:00"</a:t>
              </a:r>
            </a:p>
            <a:p>
              <a:r>
                <a:rPr lang="de-DE" sz="950" dirty="0">
                  <a:solidFill>
                    <a:srgbClr val="000000"/>
                  </a:solidFill>
                  <a:latin typeface="Courier"/>
                </a:rPr>
                <a:t>    }</a:t>
              </a:r>
            </a:p>
            <a:p>
              <a:r>
                <a:rPr lang="pt-BR" sz="950" dirty="0">
                  <a:solidFill>
                    <a:srgbClr val="000000"/>
                  </a:solidFill>
                  <a:latin typeface="Courier"/>
                </a:rPr>
                <a:t>  ],</a:t>
              </a:r>
            </a:p>
            <a:p>
              <a:endParaRPr lang="pt-BR" sz="950" dirty="0">
                <a:solidFill>
                  <a:srgbClr val="000000"/>
                </a:solidFill>
                <a:latin typeface="Courier"/>
              </a:endParaRPr>
            </a:p>
            <a:p>
              <a:r>
                <a:rPr lang="pt-BR" sz="950" dirty="0">
                  <a:solidFill>
                    <a:srgbClr val="000000"/>
                  </a:solidFill>
                  <a:latin typeface="Courier"/>
                </a:rPr>
                <a:t>  "</a:t>
              </a:r>
              <a:r>
                <a:rPr lang="pt-BR" sz="950" dirty="0" err="1">
                  <a:solidFill>
                    <a:srgbClr val="000000"/>
                  </a:solidFill>
                  <a:latin typeface="Courier"/>
                </a:rPr>
                <a:t>identifier</a:t>
              </a:r>
              <a:r>
                <a:rPr lang="pt-BR" sz="950" dirty="0">
                  <a:solidFill>
                    <a:srgbClr val="000000"/>
                  </a:solidFill>
                  <a:latin typeface="Courier"/>
                </a:rPr>
                <a:t>": [</a:t>
              </a:r>
              <a:r>
                <a:rPr lang="de-DE" sz="950" dirty="0">
                  <a:solidFill>
                    <a:srgbClr val="000000"/>
                  </a:solidFill>
                  <a:latin typeface="Courier"/>
                </a:rPr>
                <a:t>{</a:t>
              </a:r>
            </a:p>
            <a:p>
              <a:r>
                <a:rPr lang="ro-RO" sz="950" dirty="0">
                  <a:solidFill>
                    <a:srgbClr val="000000"/>
                  </a:solidFill>
                  <a:latin typeface="Courier"/>
                </a:rPr>
                <a:t>      "</a:t>
              </a:r>
              <a:r>
                <a:rPr lang="ro-RO" sz="950" dirty="0" err="1">
                  <a:solidFill>
                    <a:srgbClr val="000000"/>
                  </a:solidFill>
                  <a:latin typeface="Courier"/>
                </a:rPr>
                <a:t>use</a:t>
              </a:r>
              <a:r>
                <a:rPr lang="ro-RO" sz="950" dirty="0">
                  <a:solidFill>
                    <a:srgbClr val="000000"/>
                  </a:solidFill>
                  <a:latin typeface="Courier"/>
                </a:rPr>
                <a:t>": "</a:t>
              </a:r>
              <a:r>
                <a:rPr lang="ro-RO" sz="950" dirty="0" err="1">
                  <a:solidFill>
                    <a:srgbClr val="000000"/>
                  </a:solidFill>
                  <a:latin typeface="Courier"/>
                </a:rPr>
                <a:t>usual</a:t>
              </a:r>
              <a:r>
                <a:rPr lang="ro-RO" sz="950" dirty="0">
                  <a:solidFill>
                    <a:srgbClr val="000000"/>
                  </a:solidFill>
                  <a:latin typeface="Courier"/>
                </a:rPr>
                <a:t>",</a:t>
              </a:r>
            </a:p>
            <a:p>
              <a:r>
                <a:rPr lang="ro-RO" sz="950" dirty="0">
                  <a:solidFill>
                    <a:srgbClr val="000000"/>
                  </a:solidFill>
                  <a:latin typeface="Courier"/>
                </a:rPr>
                <a:t>      "</a:t>
              </a:r>
              <a:r>
                <a:rPr lang="ro-RO" sz="950" dirty="0" err="1">
                  <a:solidFill>
                    <a:srgbClr val="000000"/>
                  </a:solidFill>
                  <a:latin typeface="Courier"/>
                </a:rPr>
                <a:t>system</a:t>
              </a:r>
              <a:r>
                <a:rPr lang="ro-RO" sz="950" dirty="0">
                  <a:solidFill>
                    <a:srgbClr val="000000"/>
                  </a:solidFill>
                  <a:latin typeface="Courier"/>
                </a:rPr>
                <a:t>": "</a:t>
              </a:r>
              <a:r>
                <a:rPr lang="ro-RO" sz="950" dirty="0" err="1">
                  <a:solidFill>
                    <a:srgbClr val="000000"/>
                  </a:solidFill>
                  <a:latin typeface="Courier"/>
                </a:rPr>
                <a:t>http</a:t>
              </a:r>
              <a:r>
                <a:rPr lang="ro-RO" sz="950" dirty="0">
                  <a:solidFill>
                    <a:srgbClr val="000000"/>
                  </a:solidFill>
                  <a:latin typeface="Courier"/>
                </a:rPr>
                <a:t>://</a:t>
              </a:r>
              <a:r>
                <a:rPr lang="ro-RO" sz="950" dirty="0" err="1">
                  <a:solidFill>
                    <a:srgbClr val="000000"/>
                  </a:solidFill>
                  <a:latin typeface="Courier"/>
                </a:rPr>
                <a:t>acme.org</a:t>
              </a:r>
              <a:r>
                <a:rPr lang="ro-RO" sz="950" dirty="0">
                  <a:solidFill>
                    <a:srgbClr val="000000"/>
                  </a:solidFill>
                  <a:latin typeface="Courier"/>
                </a:rPr>
                <a:t>/</a:t>
              </a:r>
              <a:r>
                <a:rPr lang="ro-RO" sz="950" dirty="0" err="1">
                  <a:solidFill>
                    <a:srgbClr val="000000"/>
                  </a:solidFill>
                  <a:latin typeface="Courier"/>
                </a:rPr>
                <a:t>identifiers</a:t>
              </a:r>
              <a:r>
                <a:rPr lang="ro-RO" sz="950" dirty="0">
                  <a:solidFill>
                    <a:srgbClr val="000000"/>
                  </a:solidFill>
                  <a:latin typeface="Courier"/>
                </a:rPr>
                <a:t>/</a:t>
              </a:r>
              <a:r>
                <a:rPr lang="ro-RO" sz="950" dirty="0" err="1">
                  <a:solidFill>
                    <a:srgbClr val="000000"/>
                  </a:solidFill>
                  <a:latin typeface="Courier"/>
                </a:rPr>
                <a:t>mrn</a:t>
              </a:r>
              <a:r>
                <a:rPr lang="ro-RO" sz="950" dirty="0">
                  <a:solidFill>
                    <a:srgbClr val="000000"/>
                  </a:solidFill>
                  <a:latin typeface="Courier"/>
                </a:rPr>
                <a:t>",</a:t>
              </a:r>
            </a:p>
            <a:p>
              <a:r>
                <a:rPr lang="de-DE" sz="950" dirty="0">
                  <a:solidFill>
                    <a:srgbClr val="000000"/>
                  </a:solidFill>
                  <a:latin typeface="Courier"/>
                </a:rPr>
                <a:t>      "</a:t>
              </a:r>
              <a:r>
                <a:rPr lang="de-DE" sz="950" dirty="0" err="1">
                  <a:solidFill>
                    <a:srgbClr val="000000"/>
                  </a:solidFill>
                  <a:latin typeface="Courier"/>
                </a:rPr>
                <a:t>value</a:t>
              </a:r>
              <a:r>
                <a:rPr lang="de-DE" sz="950" dirty="0">
                  <a:solidFill>
                    <a:srgbClr val="000000"/>
                  </a:solidFill>
                  <a:latin typeface="Courier"/>
                </a:rPr>
                <a:t>": "12345"</a:t>
              </a:r>
            </a:p>
            <a:p>
              <a:r>
                <a:rPr lang="de-DE" sz="950" dirty="0">
                  <a:solidFill>
                    <a:srgbClr val="000000"/>
                  </a:solidFill>
                  <a:latin typeface="Courier"/>
                </a:rPr>
                <a:t>    }</a:t>
              </a:r>
              <a:r>
                <a:rPr lang="pt-BR" sz="950" dirty="0">
                  <a:solidFill>
                    <a:srgbClr val="000000"/>
                  </a:solidFill>
                  <a:latin typeface="Courier"/>
                </a:rPr>
                <a:t>],</a:t>
              </a:r>
            </a:p>
            <a:p>
              <a:r>
                <a:rPr lang="pt-BR" sz="950" dirty="0">
                  <a:solidFill>
                    <a:srgbClr val="000000"/>
                  </a:solidFill>
                  <a:latin typeface="Courier"/>
                </a:rPr>
                <a:t>  "</a:t>
              </a:r>
              <a:r>
                <a:rPr lang="pt-BR" sz="950" dirty="0" err="1">
                  <a:solidFill>
                    <a:srgbClr val="000000"/>
                  </a:solidFill>
                  <a:latin typeface="Courier"/>
                </a:rPr>
                <a:t>active</a:t>
              </a:r>
              <a:r>
                <a:rPr lang="pt-BR" sz="950" dirty="0">
                  <a:solidFill>
                    <a:srgbClr val="000000"/>
                  </a:solidFill>
                  <a:latin typeface="Courier"/>
                </a:rPr>
                <a:t>": </a:t>
              </a:r>
              <a:r>
                <a:rPr lang="pt-BR" sz="950" dirty="0" err="1">
                  <a:solidFill>
                    <a:srgbClr val="000000"/>
                  </a:solidFill>
                  <a:latin typeface="Courier"/>
                </a:rPr>
                <a:t>true</a:t>
              </a:r>
              <a:r>
                <a:rPr lang="pt-BR" sz="950" dirty="0">
                  <a:solidFill>
                    <a:srgbClr val="000000"/>
                  </a:solidFill>
                  <a:latin typeface="Courier"/>
                </a:rPr>
                <a:t>,</a:t>
              </a:r>
            </a:p>
            <a:p>
              <a:r>
                <a:rPr lang="en-US" sz="950" dirty="0">
                  <a:solidFill>
                    <a:srgbClr val="000000"/>
                  </a:solidFill>
                  <a:latin typeface="Courier"/>
                </a:rPr>
                <a:t>  "name": [</a:t>
              </a:r>
              <a:r>
                <a:rPr lang="de-DE" sz="950" dirty="0">
                  <a:solidFill>
                    <a:srgbClr val="000000"/>
                  </a:solidFill>
                  <a:latin typeface="Courier"/>
                </a:rPr>
                <a:t>{</a:t>
              </a:r>
            </a:p>
            <a:p>
              <a:r>
                <a:rPr lang="en-US" sz="950" dirty="0">
                  <a:solidFill>
                    <a:srgbClr val="000000"/>
                  </a:solidFill>
                  <a:latin typeface="Courier"/>
                </a:rPr>
                <a:t>      "family": [</a:t>
              </a:r>
              <a:r>
                <a:rPr lang="de-DE" sz="950" dirty="0">
                  <a:solidFill>
                    <a:srgbClr val="000000"/>
                  </a:solidFill>
                  <a:latin typeface="Courier"/>
                </a:rPr>
                <a:t> "Levin“ ],</a:t>
              </a:r>
            </a:p>
            <a:p>
              <a:r>
                <a:rPr lang="en-US" sz="950" dirty="0">
                  <a:solidFill>
                    <a:srgbClr val="000000"/>
                  </a:solidFill>
                  <a:latin typeface="Courier"/>
                </a:rPr>
                <a:t>      "given": [</a:t>
              </a:r>
              <a:r>
                <a:rPr lang="de-DE" sz="950" dirty="0">
                  <a:solidFill>
                    <a:srgbClr val="000000"/>
                  </a:solidFill>
                  <a:latin typeface="Courier"/>
                </a:rPr>
                <a:t> "Henry" ]</a:t>
              </a:r>
            </a:p>
            <a:p>
              <a:r>
                <a:rPr lang="de-DE" sz="950" dirty="0">
                  <a:solidFill>
                    <a:srgbClr val="000000"/>
                  </a:solidFill>
                  <a:latin typeface="Courier"/>
                </a:rPr>
                <a:t>    }</a:t>
              </a:r>
              <a:r>
                <a:rPr lang="pt-BR" sz="950" dirty="0">
                  <a:solidFill>
                    <a:srgbClr val="000000"/>
                  </a:solidFill>
                  <a:latin typeface="Courier"/>
                </a:rPr>
                <a:t>],</a:t>
              </a:r>
            </a:p>
            <a:p>
              <a:r>
                <a:rPr lang="pl-PL" sz="950" dirty="0">
                  <a:solidFill>
                    <a:srgbClr val="000000"/>
                  </a:solidFill>
                  <a:latin typeface="Courier"/>
                </a:rPr>
                <a:t>  "</a:t>
              </a:r>
              <a:r>
                <a:rPr lang="pl-PL" sz="950" dirty="0" err="1">
                  <a:solidFill>
                    <a:srgbClr val="000000"/>
                  </a:solidFill>
                  <a:latin typeface="Courier"/>
                </a:rPr>
                <a:t>gender</a:t>
              </a:r>
              <a:r>
                <a:rPr lang="pl-PL" sz="950" dirty="0">
                  <a:solidFill>
                    <a:srgbClr val="000000"/>
                  </a:solidFill>
                  <a:latin typeface="Courier"/>
                </a:rPr>
                <a:t>": "</a:t>
              </a:r>
              <a:r>
                <a:rPr lang="pl-PL" sz="950" dirty="0" err="1">
                  <a:solidFill>
                    <a:srgbClr val="000000"/>
                  </a:solidFill>
                  <a:latin typeface="Courier"/>
                </a:rPr>
                <a:t>male</a:t>
              </a:r>
              <a:r>
                <a:rPr lang="pl-PL" sz="950" dirty="0">
                  <a:solidFill>
                    <a:srgbClr val="000000"/>
                  </a:solidFill>
                  <a:latin typeface="Courier"/>
                </a:rPr>
                <a:t>",</a:t>
              </a:r>
            </a:p>
            <a:p>
              <a:r>
                <a:rPr lang="en-US" sz="950" dirty="0">
                  <a:solidFill>
                    <a:srgbClr val="000000"/>
                  </a:solidFill>
                  <a:latin typeface="Courier"/>
                </a:rPr>
                <a:t>  "</a:t>
              </a:r>
              <a:r>
                <a:rPr lang="en-US" sz="950" dirty="0" err="1">
                  <a:solidFill>
                    <a:srgbClr val="000000"/>
                  </a:solidFill>
                  <a:latin typeface="Courier"/>
                </a:rPr>
                <a:t>birthDate</a:t>
              </a:r>
              <a:r>
                <a:rPr lang="en-US" sz="950" dirty="0">
                  <a:solidFill>
                    <a:srgbClr val="000000"/>
                  </a:solidFill>
                  <a:latin typeface="Courier"/>
                </a:rPr>
                <a:t>": "1932-09-24",</a:t>
              </a:r>
            </a:p>
            <a:p>
              <a:r>
                <a:rPr lang="en-US" sz="950" dirty="0">
                  <a:solidFill>
                    <a:srgbClr val="000000"/>
                  </a:solidFill>
                  <a:latin typeface="Courier"/>
                </a:rPr>
                <a:t>  "</a:t>
              </a:r>
              <a:r>
                <a:rPr lang="en-US" sz="950" dirty="0" err="1">
                  <a:solidFill>
                    <a:srgbClr val="000000"/>
                  </a:solidFill>
                  <a:latin typeface="Courier"/>
                </a:rPr>
                <a:t>managingOrganization</a:t>
              </a:r>
              <a:r>
                <a:rPr lang="en-US" sz="950" dirty="0">
                  <a:solidFill>
                    <a:srgbClr val="000000"/>
                  </a:solidFill>
                  <a:latin typeface="Courier"/>
                </a:rPr>
                <a:t>": {</a:t>
              </a:r>
            </a:p>
            <a:p>
              <a:r>
                <a:rPr lang="en-US" sz="950" dirty="0">
                  <a:solidFill>
                    <a:srgbClr val="000000"/>
                  </a:solidFill>
                  <a:latin typeface="Courier"/>
                </a:rPr>
                <a:t>    "reference": "Organization/123xyz",</a:t>
              </a:r>
            </a:p>
            <a:p>
              <a:r>
                <a:rPr lang="en-US" sz="950" dirty="0">
                  <a:solidFill>
                    <a:srgbClr val="000000"/>
                  </a:solidFill>
                  <a:latin typeface="Courier"/>
                </a:rPr>
                <a:t>    "display": "Good Health Clinic"</a:t>
              </a:r>
            </a:p>
            <a:p>
              <a:r>
                <a:rPr lang="de-DE" sz="950" dirty="0">
                  <a:solidFill>
                    <a:srgbClr val="000000"/>
                  </a:solidFill>
                  <a:latin typeface="Courier"/>
                </a:rPr>
                <a:t>  }</a:t>
              </a:r>
            </a:p>
            <a:p>
              <a:r>
                <a:rPr lang="de-DE" sz="950" dirty="0">
                  <a:solidFill>
                    <a:srgbClr val="000000"/>
                  </a:solidFill>
                  <a:latin typeface="Courier"/>
                </a:rPr>
                <a:t>}</a:t>
              </a:r>
              <a:endParaRPr lang="en-US" sz="950" dirty="0">
                <a:latin typeface="Courier"/>
              </a:endParaRPr>
            </a:p>
          </p:txBody>
        </p:sp>
      </p:grpSp>
      <p:sp>
        <p:nvSpPr>
          <p:cNvPr id="16" name="Slide Number Placeholder 1">
            <a:extLst>
              <a:ext uri="{FF2B5EF4-FFF2-40B4-BE49-F238E27FC236}">
                <a16:creationId xmlns:a16="http://schemas.microsoft.com/office/drawing/2014/main" id="{DA233BEA-6CF2-4D0F-BB93-520FA649974F}"/>
              </a:ext>
            </a:extLst>
          </p:cNvPr>
          <p:cNvSpPr txBox="1">
            <a:spLocks/>
          </p:cNvSpPr>
          <p:nvPr/>
        </p:nvSpPr>
        <p:spPr>
          <a:xfrm>
            <a:off x="10099375"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50</a:t>
            </a:fld>
            <a:endParaRPr lang="uk-UA" sz="900" cap="all">
              <a:solidFill>
                <a:srgbClr val="0B2338"/>
              </a:solidFill>
              <a:latin typeface="Arial"/>
            </a:endParaRPr>
          </a:p>
        </p:txBody>
      </p:sp>
    </p:spTree>
    <p:extLst>
      <p:ext uri="{BB962C8B-B14F-4D97-AF65-F5344CB8AC3E}">
        <p14:creationId xmlns:p14="http://schemas.microsoft.com/office/powerpoint/2010/main" val="305724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481796-1B78-114B-81EC-E394DB6F8C06}"/>
              </a:ext>
            </a:extLst>
          </p:cNvPr>
          <p:cNvSpPr>
            <a:spLocks noGrp="1"/>
          </p:cNvSpPr>
          <p:nvPr>
            <p:ph type="title"/>
          </p:nvPr>
        </p:nvSpPr>
        <p:spPr/>
        <p:txBody>
          <a:bodyPr/>
          <a:lstStyle/>
          <a:p>
            <a:r>
              <a:rPr lang="en-US"/>
              <a:t>Example FHIR</a:t>
            </a:r>
            <a:r>
              <a:rPr lang="en-US" baseline="30000"/>
              <a:t>®</a:t>
            </a:r>
            <a:r>
              <a:rPr lang="en-US"/>
              <a:t> Resource - XML</a:t>
            </a:r>
          </a:p>
        </p:txBody>
      </p:sp>
      <p:grpSp>
        <p:nvGrpSpPr>
          <p:cNvPr id="14" name="Group 13" descr="example FHIR formatted XML  data:&#10;&#10;{&#10;  &quot;resourceType&quot;: &quot;Patient&quot;&#10;  &quot;id&quot;: &quot;patient1&quot;,&#10;  &quot;meta&quot;: {&#10;    &quot;versionId&quot;: &quot;v2&quot;&#10;  },&#10;  &quot;text&quot;: {&#10;    &quot;status&quot;: &quot;generated&quot;,&#10;    &quot;div&quot;: &quot;&lt;p&gt;Henry Levin the 7th&lt;/p&gt;&quot;&#10;  },&#10;&#10;  &quot;extension&quot;: [&#10;    {&#10;      &quot;url&quot;: &quot;http://hl7.org/FHIR®/StructureDefinition/patient-birthTime&quot;,&#10;      &quot;valueDateTime&quot;: &quot;1932-09-24T14:35:45-05:00&quot;&#10;    }&#10;  ],&#10;&#10;  &quot;identifier&quot;: [{&#10;      &quot;use&quot;: &quot;usual&quot;,&#10;      &quot;system&quot;: &quot;http://acme.org/identifiers/mrn&quot;,&#10;      &quot;value&quot;: &quot;12345&quot;&#10;    }],&#10;  &quot;active&quot;: true,&#10;  &quot;name&quot;: [{&#10;      &quot;family&quot;: [ &quot;Levin“ ],&#10;      &quot;given&quot;: [ &quot;Henry&quot; ]&#10;    }],&#10;  &quot;gender&quot;: &quot;male&quot;,&#10;  &quot;birthDate&quot;: &quot;1932-09-24&quot;,&#10;  &quot;managingOrganization&quot;: {&#10;    &quot;reference&quot;: &quot;Organization/123xyz&quot;,&#10;    &quot;display&quot;: &quot;Good Health Clinic&quot;&#10;  }&#10;}&#10;">
            <a:extLst>
              <a:ext uri="{FF2B5EF4-FFF2-40B4-BE49-F238E27FC236}">
                <a16:creationId xmlns:a16="http://schemas.microsoft.com/office/drawing/2014/main" id="{2D5EAF94-B440-4584-9849-CB57E30D6800}"/>
              </a:ext>
            </a:extLst>
          </p:cNvPr>
          <p:cNvGrpSpPr/>
          <p:nvPr/>
        </p:nvGrpSpPr>
        <p:grpSpPr>
          <a:xfrm>
            <a:off x="2103591" y="1637881"/>
            <a:ext cx="8082368" cy="5018924"/>
            <a:chOff x="2265521" y="1260591"/>
            <a:chExt cx="8424936" cy="5231649"/>
          </a:xfrm>
        </p:grpSpPr>
        <p:pic>
          <p:nvPicPr>
            <p:cNvPr id="15" name="Picture 2">
              <a:extLst>
                <a:ext uri="{FF2B5EF4-FFF2-40B4-BE49-F238E27FC236}">
                  <a16:creationId xmlns:a16="http://schemas.microsoft.com/office/drawing/2014/main" id="{3FFE0878-AB1B-4629-8747-17E2200849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074"/>
            <a:stretch/>
          </p:blipFill>
          <p:spPr bwMode="auto">
            <a:xfrm>
              <a:off x="2265521" y="1260591"/>
              <a:ext cx="6520269" cy="523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a:extLst>
                <a:ext uri="{FF2B5EF4-FFF2-40B4-BE49-F238E27FC236}">
                  <a16:creationId xmlns:a16="http://schemas.microsoft.com/office/drawing/2014/main" id="{81DD9EA5-6876-49FF-ACAB-10E929B17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4507" y="2052679"/>
              <a:ext cx="188595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a:extLst>
                <a:ext uri="{FF2B5EF4-FFF2-40B4-BE49-F238E27FC236}">
                  <a16:creationId xmlns:a16="http://schemas.microsoft.com/office/drawing/2014/main" id="{EFDF013E-6553-468C-B3A4-5CA5889B76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268"/>
            <a:stretch/>
          </p:blipFill>
          <p:spPr bwMode="auto">
            <a:xfrm>
              <a:off x="8804507" y="3060791"/>
              <a:ext cx="1704975" cy="710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a:extLst>
                <a:ext uri="{FF2B5EF4-FFF2-40B4-BE49-F238E27FC236}">
                  <a16:creationId xmlns:a16="http://schemas.microsoft.com/office/drawing/2014/main" id="{01F5BB60-01AC-45B5-A3A5-032761D2CF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804507" y="4051763"/>
              <a:ext cx="1704975" cy="188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0">
              <a:extLst>
                <a:ext uri="{FF2B5EF4-FFF2-40B4-BE49-F238E27FC236}">
                  <a16:creationId xmlns:a16="http://schemas.microsoft.com/office/drawing/2014/main" id="{60D6B7FC-7AE3-4061-98D0-C913D2D4B1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7762" y="1404607"/>
              <a:ext cx="1362075"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Slide Number Placeholder 1">
            <a:extLst>
              <a:ext uri="{FF2B5EF4-FFF2-40B4-BE49-F238E27FC236}">
                <a16:creationId xmlns:a16="http://schemas.microsoft.com/office/drawing/2014/main" id="{48DFEB1D-0C54-4089-82F3-451AF0947D6D}"/>
              </a:ext>
            </a:extLst>
          </p:cNvPr>
          <p:cNvSpPr txBox="1">
            <a:spLocks/>
          </p:cNvSpPr>
          <p:nvPr/>
        </p:nvSpPr>
        <p:spPr>
          <a:xfrm>
            <a:off x="1025903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51</a:t>
            </a:fld>
            <a:endParaRPr lang="uk-UA" sz="900" cap="all">
              <a:solidFill>
                <a:srgbClr val="0B2338"/>
              </a:solidFill>
              <a:latin typeface="Arial"/>
            </a:endParaRPr>
          </a:p>
        </p:txBody>
      </p:sp>
    </p:spTree>
    <p:extLst>
      <p:ext uri="{BB962C8B-B14F-4D97-AF65-F5344CB8AC3E}">
        <p14:creationId xmlns:p14="http://schemas.microsoft.com/office/powerpoint/2010/main" val="922601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3E25FF-C2B2-CF47-A72E-B25A9CE3CDF8}"/>
              </a:ext>
            </a:extLst>
          </p:cNvPr>
          <p:cNvSpPr>
            <a:spLocks noGrp="1"/>
          </p:cNvSpPr>
          <p:nvPr>
            <p:ph type="title"/>
          </p:nvPr>
        </p:nvSpPr>
        <p:spPr/>
        <p:txBody>
          <a:bodyPr>
            <a:normAutofit fontScale="90000"/>
          </a:bodyPr>
          <a:lstStyle/>
          <a:p>
            <a:r>
              <a:rPr lang="en-US">
                <a:solidFill>
                  <a:schemeClr val="tx1"/>
                </a:solidFill>
              </a:rPr>
              <a:t>FHIR</a:t>
            </a:r>
            <a:r>
              <a:rPr lang="en-US" baseline="30000">
                <a:solidFill>
                  <a:schemeClr val="tx1"/>
                </a:solidFill>
              </a:rPr>
              <a:t>®</a:t>
            </a:r>
            <a:r>
              <a:rPr lang="en-US">
                <a:solidFill>
                  <a:schemeClr val="tx1"/>
                </a:solidFill>
              </a:rPr>
              <a:t> uses </a:t>
            </a:r>
            <a:r>
              <a:rPr lang="en-US">
                <a:solidFill>
                  <a:srgbClr val="FF0000"/>
                </a:solidFill>
              </a:rPr>
              <a:t>RE</a:t>
            </a:r>
            <a:r>
              <a:rPr lang="en-US">
                <a:solidFill>
                  <a:schemeClr val="tx1"/>
                </a:solidFill>
              </a:rPr>
              <a:t>presentational </a:t>
            </a:r>
            <a:r>
              <a:rPr lang="en-US">
                <a:solidFill>
                  <a:srgbClr val="FF0000"/>
                </a:solidFill>
              </a:rPr>
              <a:t>S</a:t>
            </a:r>
            <a:r>
              <a:rPr lang="en-US">
                <a:solidFill>
                  <a:schemeClr val="tx1"/>
                </a:solidFill>
              </a:rPr>
              <a:t>tate </a:t>
            </a:r>
            <a:r>
              <a:rPr lang="en-US">
                <a:solidFill>
                  <a:srgbClr val="FF0000"/>
                </a:solidFill>
              </a:rPr>
              <a:t>T</a:t>
            </a:r>
            <a:r>
              <a:rPr lang="en-US">
                <a:solidFill>
                  <a:schemeClr val="tx1"/>
                </a:solidFill>
              </a:rPr>
              <a:t>ransfer (REST)</a:t>
            </a:r>
            <a:endParaRPr lang="en-US"/>
          </a:p>
        </p:txBody>
      </p:sp>
      <p:sp>
        <p:nvSpPr>
          <p:cNvPr id="6" name="Content Placeholder 7">
            <a:extLst>
              <a:ext uri="{FF2B5EF4-FFF2-40B4-BE49-F238E27FC236}">
                <a16:creationId xmlns:a16="http://schemas.microsoft.com/office/drawing/2014/main" id="{A5518940-CE59-4154-87E6-0627EADF0665}"/>
              </a:ext>
            </a:extLst>
          </p:cNvPr>
          <p:cNvSpPr txBox="1">
            <a:spLocks/>
          </p:cNvSpPr>
          <p:nvPr/>
        </p:nvSpPr>
        <p:spPr>
          <a:xfrm>
            <a:off x="697186" y="1801091"/>
            <a:ext cx="11494814" cy="5056909"/>
          </a:xfrm>
          <a:prstGeom prst="rect">
            <a:avLst/>
          </a:prstGeom>
        </p:spPr>
        <p:txBody>
          <a:bodyPr vert="horz" lIns="91440" tIns="45720" rIns="91440" bIns="45720" rtlCol="0">
            <a:normAutofit fontScale="85000" lnSpcReduction="10000"/>
          </a:bodyPr>
          <a:lstStyle>
            <a:lvl1pPr marL="225425" indent="-225425" algn="l" defTabSz="914400" rtl="0" eaLnBrk="1" latinLnBrk="0" hangingPunct="1">
              <a:lnSpc>
                <a:spcPct val="100000"/>
              </a:lnSpc>
              <a:spcBef>
                <a:spcPts val="600"/>
              </a:spcBef>
              <a:spcAft>
                <a:spcPts val="600"/>
              </a:spcAft>
              <a:buFont typeface="Wingdings" panose="05000000000000000000" pitchFamily="2" charset="2"/>
              <a:buChar char="§"/>
              <a:defRPr sz="2400" b="0" i="0" kern="1200" cap="none" baseline="0">
                <a:solidFill>
                  <a:schemeClr val="tx2"/>
                </a:solidFill>
                <a:latin typeface="+mn-lt"/>
                <a:ea typeface="Arial Narrow" charset="0"/>
                <a:cs typeface="Arial Narrow" charset="0"/>
              </a:defRPr>
            </a:lvl1pPr>
            <a:lvl2pPr marL="688975" indent="-344488" algn="l" defTabSz="914400" rtl="0" eaLnBrk="1" latinLnBrk="0" hangingPunct="1">
              <a:lnSpc>
                <a:spcPct val="100000"/>
              </a:lnSpc>
              <a:spcBef>
                <a:spcPts val="600"/>
              </a:spcBef>
              <a:spcAft>
                <a:spcPts val="600"/>
              </a:spcAft>
              <a:buClr>
                <a:schemeClr val="tx1"/>
              </a:buClr>
              <a:buSzPct val="100000"/>
              <a:buFont typeface="Wingdings" panose="05000000000000000000" pitchFamily="2" charset="2"/>
              <a:buChar char="§"/>
              <a:tabLst/>
              <a:defRPr lang="en-US" sz="2400" b="0" i="0" kern="1200" baseline="0">
                <a:solidFill>
                  <a:schemeClr val="tx2"/>
                </a:solidFill>
                <a:latin typeface="+mn-lt"/>
                <a:ea typeface="Arial Narrow" charset="0"/>
                <a:cs typeface="Arial Narrow" charset="0"/>
              </a:defRPr>
            </a:lvl2pPr>
            <a:lvl3pPr marL="1033463" indent="-344488" algn="l" defTabSz="914400" rtl="0" eaLnBrk="1" latinLnBrk="0" hangingPunct="1">
              <a:lnSpc>
                <a:spcPct val="100000"/>
              </a:lnSpc>
              <a:spcBef>
                <a:spcPts val="600"/>
              </a:spcBef>
              <a:spcAft>
                <a:spcPts val="600"/>
              </a:spcAft>
              <a:buClrTx/>
              <a:buSzPct val="100000"/>
              <a:buFont typeface="Wingdings" panose="05000000000000000000" pitchFamily="2" charset="2"/>
              <a:buChar char="§"/>
              <a:tabLst/>
              <a:defRPr lang="en-US" sz="2200" b="0" i="0" kern="1200" baseline="0">
                <a:solidFill>
                  <a:schemeClr val="tx2"/>
                </a:solidFill>
                <a:latin typeface="+mn-lt"/>
                <a:ea typeface="Arial Narrow" charset="0"/>
                <a:cs typeface="Arial Narrow" charset="0"/>
              </a:defRPr>
            </a:lvl3pPr>
            <a:lvl4pPr marL="1033463" marR="0" indent="-344488" algn="l" defTabSz="914400" rtl="0" eaLnBrk="1" fontAlgn="auto" latinLnBrk="0" hangingPunct="1">
              <a:lnSpc>
                <a:spcPct val="100000"/>
              </a:lnSpc>
              <a:spcBef>
                <a:spcPts val="500"/>
              </a:spcBef>
              <a:spcAft>
                <a:spcPts val="600"/>
              </a:spcAft>
              <a:buClrTx/>
              <a:buSzPct val="110000"/>
              <a:buFont typeface="Courier New" panose="02070309020205020404" pitchFamily="49" charset="0"/>
              <a:buChar char="o"/>
              <a:tabLst/>
              <a:defRPr lang="en-US" sz="2200" b="0" i="0" kern="1200">
                <a:solidFill>
                  <a:schemeClr val="tx2"/>
                </a:solidFill>
                <a:latin typeface="+mn-lt"/>
                <a:ea typeface="Arial Narrow" charset="0"/>
                <a:cs typeface="Arial Narrow" charset="0"/>
              </a:defRPr>
            </a:lvl4pPr>
            <a:lvl5pPr marL="1377950" marR="0" indent="-238125" algn="l" defTabSz="914400" rtl="0" eaLnBrk="1" fontAlgn="auto" latinLnBrk="0" hangingPunct="1">
              <a:lnSpc>
                <a:spcPct val="100000"/>
              </a:lnSpc>
              <a:spcBef>
                <a:spcPts val="600"/>
              </a:spcBef>
              <a:spcAft>
                <a:spcPts val="600"/>
              </a:spcAft>
              <a:buClrTx/>
              <a:buSzPct val="100000"/>
              <a:buFont typeface="Wingdings" panose="05000000000000000000" pitchFamily="2" charset="2"/>
              <a:buChar char="§"/>
              <a:tabLst/>
              <a:defRPr lang="en-US" sz="1800" b="0" i="0" kern="1200" baseline="0">
                <a:solidFill>
                  <a:schemeClr val="tx2"/>
                </a:solidFill>
                <a:latin typeface="+mn-lt"/>
                <a:ea typeface="Arial Narrow" charset="0"/>
                <a:cs typeface="Arial Narrow" charset="0"/>
              </a:defRPr>
            </a:lvl5pPr>
            <a:lvl6pPr marL="1603375" marR="0" indent="-225425" algn="l" defTabSz="914400" rtl="0" eaLnBrk="1" fontAlgn="auto" latinLnBrk="0" hangingPunct="1">
              <a:lnSpc>
                <a:spcPct val="100000"/>
              </a:lnSpc>
              <a:spcBef>
                <a:spcPts val="600"/>
              </a:spcBef>
              <a:spcAft>
                <a:spcPts val="600"/>
              </a:spcAft>
              <a:buClrTx/>
              <a:buSzPct val="100000"/>
              <a:buFont typeface="Wingdings" panose="05000000000000000000" pitchFamily="2" charset="2"/>
              <a:buChar char="§"/>
              <a:tabLst/>
              <a:defRPr sz="1600" b="0" kern="1200" cap="none" baseline="0">
                <a:solidFill>
                  <a:schemeClr val="tx1"/>
                </a:solidFill>
                <a:latin typeface="+mn-lt"/>
                <a:ea typeface="+mn-ea"/>
                <a:cs typeface="+mn-cs"/>
              </a:defRPr>
            </a:lvl6pPr>
            <a:lvl7pPr marL="2290763" indent="-223838" algn="l" defTabSz="914400" rtl="0" eaLnBrk="1" latinLnBrk="0" hangingPunct="1">
              <a:lnSpc>
                <a:spcPct val="100000"/>
              </a:lnSpc>
              <a:spcBef>
                <a:spcPts val="500"/>
              </a:spcBef>
              <a:buFont typeface="Wingdings" panose="05000000000000000000" pitchFamily="2" charset="2"/>
              <a:buChar char="§"/>
              <a:tabLst/>
              <a:defRPr sz="1600" kern="1200">
                <a:solidFill>
                  <a:schemeClr val="tx2"/>
                </a:solidFill>
                <a:latin typeface="+mn-lt"/>
                <a:ea typeface="+mn-ea"/>
                <a:cs typeface="+mn-cs"/>
              </a:defRPr>
            </a:lvl7pPr>
            <a:lvl8pPr marL="3136392"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600">
                <a:solidFill>
                  <a:schemeClr val="tx1"/>
                </a:solidFill>
                <a:latin typeface="+mj-lt"/>
              </a:rPr>
              <a:t>Uses the same technology as web browsers and servers: Hyper Text Transfer Protocol (HTTP)</a:t>
            </a:r>
            <a:endParaRPr lang="en-US" sz="2600">
              <a:solidFill>
                <a:schemeClr val="tx1"/>
              </a:solidFill>
              <a:latin typeface="+mj-lt"/>
              <a:ea typeface="Tahoma"/>
              <a:cs typeface="Tahoma"/>
            </a:endParaRPr>
          </a:p>
          <a:p>
            <a:r>
              <a:rPr lang="en-US" sz="2600">
                <a:solidFill>
                  <a:schemeClr val="tx1"/>
                </a:solidFill>
                <a:latin typeface="+mj-lt"/>
                <a:ea typeface="Tahoma"/>
                <a:cs typeface="Tahoma"/>
              </a:rPr>
              <a:t>URL: The address you are sending the request: e.g., </a:t>
            </a:r>
            <a:r>
              <a:rPr lang="en-US" sz="2100">
                <a:solidFill>
                  <a:schemeClr val="tx1"/>
                </a:solidFill>
                <a:latin typeface="Courier" pitchFamily="2" charset="0"/>
                <a:ea typeface="Tahoma"/>
                <a:cs typeface="Tahoma"/>
              </a:rPr>
              <a:t>https://someserver/fhir/Patient</a:t>
            </a:r>
            <a:endParaRPr lang="en-US" sz="2600">
              <a:solidFill>
                <a:schemeClr val="tx1"/>
              </a:solidFill>
              <a:latin typeface="Courier" pitchFamily="2" charset="0"/>
              <a:ea typeface="Tahoma"/>
              <a:cs typeface="Tahoma"/>
            </a:endParaRPr>
          </a:p>
          <a:p>
            <a:r>
              <a:rPr lang="en-US" sz="2600">
                <a:solidFill>
                  <a:schemeClr val="tx1"/>
                </a:solidFill>
                <a:latin typeface="+mj-lt"/>
                <a:ea typeface="Tahoma"/>
                <a:cs typeface="Tahoma"/>
              </a:rPr>
              <a:t>Method: Four basic operations (CRUD)	</a:t>
            </a:r>
          </a:p>
          <a:p>
            <a:pPr marL="0" indent="0">
              <a:buNone/>
            </a:pPr>
            <a:r>
              <a:rPr lang="en-US" sz="2600">
                <a:solidFill>
                  <a:srgbClr val="00B050"/>
                </a:solidFill>
                <a:latin typeface="+mj-lt"/>
                <a:ea typeface="Tahoma"/>
                <a:cs typeface="Tahoma"/>
              </a:rPr>
              <a:t>		POST</a:t>
            </a:r>
            <a:r>
              <a:rPr lang="en-US" sz="2600">
                <a:latin typeface="+mj-lt"/>
                <a:ea typeface="Tahoma"/>
                <a:cs typeface="Tahoma"/>
              </a:rPr>
              <a:t>:		</a:t>
            </a:r>
            <a:r>
              <a:rPr lang="en-US" sz="2600" b="1">
                <a:solidFill>
                  <a:srgbClr val="7030A0"/>
                </a:solidFill>
                <a:latin typeface="+mj-lt"/>
                <a:ea typeface="Tahoma"/>
                <a:cs typeface="Tahoma"/>
              </a:rPr>
              <a:t>C</a:t>
            </a:r>
            <a:r>
              <a:rPr lang="en-US" sz="2600">
                <a:latin typeface="+mj-lt"/>
                <a:ea typeface="Tahoma"/>
                <a:cs typeface="Tahoma"/>
              </a:rPr>
              <a:t>reate – Used to add data</a:t>
            </a:r>
          </a:p>
          <a:p>
            <a:pPr marL="0" indent="0">
              <a:buNone/>
            </a:pPr>
            <a:r>
              <a:rPr lang="en-US" sz="2600">
                <a:solidFill>
                  <a:srgbClr val="00B0F0"/>
                </a:solidFill>
                <a:latin typeface="+mj-lt"/>
                <a:ea typeface="Tahoma"/>
                <a:cs typeface="Tahoma"/>
              </a:rPr>
              <a:t>		GET</a:t>
            </a:r>
            <a:r>
              <a:rPr lang="en-US" sz="2600">
                <a:latin typeface="+mj-lt"/>
                <a:ea typeface="Tahoma"/>
                <a:cs typeface="Tahoma"/>
              </a:rPr>
              <a:t>:		</a:t>
            </a:r>
            <a:r>
              <a:rPr lang="en-US" sz="2600" b="1">
                <a:solidFill>
                  <a:srgbClr val="7030A0"/>
                </a:solidFill>
                <a:latin typeface="+mj-lt"/>
                <a:ea typeface="Tahoma"/>
                <a:cs typeface="Tahoma"/>
              </a:rPr>
              <a:t>R</a:t>
            </a:r>
            <a:r>
              <a:rPr lang="en-US" sz="2600">
                <a:latin typeface="+mj-lt"/>
                <a:ea typeface="Tahoma"/>
                <a:cs typeface="Tahoma"/>
              </a:rPr>
              <a:t>ead – Used to access data (including searches)</a:t>
            </a:r>
          </a:p>
          <a:p>
            <a:pPr marL="0" indent="0">
              <a:buNone/>
            </a:pPr>
            <a:r>
              <a:rPr lang="en-US" sz="2600">
                <a:solidFill>
                  <a:schemeClr val="accent2"/>
                </a:solidFill>
                <a:latin typeface="+mj-lt"/>
                <a:ea typeface="Tahoma"/>
                <a:cs typeface="Tahoma"/>
              </a:rPr>
              <a:t>		</a:t>
            </a:r>
            <a:r>
              <a:rPr lang="en-US" sz="2600">
                <a:solidFill>
                  <a:schemeClr val="accent5">
                    <a:lumMod val="60000"/>
                    <a:lumOff val="40000"/>
                  </a:schemeClr>
                </a:solidFill>
                <a:latin typeface="+mj-lt"/>
                <a:ea typeface="Tahoma"/>
                <a:cs typeface="Tahoma"/>
              </a:rPr>
              <a:t>PUT</a:t>
            </a:r>
            <a:r>
              <a:rPr lang="en-US" sz="2600">
                <a:latin typeface="+mj-lt"/>
                <a:ea typeface="Tahoma"/>
                <a:cs typeface="Tahoma"/>
              </a:rPr>
              <a:t>:		</a:t>
            </a:r>
            <a:r>
              <a:rPr lang="en-US" sz="2600" b="1">
                <a:solidFill>
                  <a:srgbClr val="7030A0"/>
                </a:solidFill>
                <a:latin typeface="+mj-lt"/>
                <a:ea typeface="Tahoma"/>
                <a:cs typeface="Tahoma"/>
              </a:rPr>
              <a:t>U</a:t>
            </a:r>
            <a:r>
              <a:rPr lang="en-US" sz="2600">
                <a:latin typeface="+mj-lt"/>
                <a:ea typeface="Tahoma"/>
                <a:cs typeface="Tahoma"/>
              </a:rPr>
              <a:t>pdate – Used to update existing data</a:t>
            </a:r>
          </a:p>
          <a:p>
            <a:pPr marL="0" indent="0">
              <a:buNone/>
            </a:pPr>
            <a:r>
              <a:rPr lang="en-US" sz="2600">
                <a:solidFill>
                  <a:srgbClr val="FF0000"/>
                </a:solidFill>
                <a:latin typeface="+mj-lt"/>
                <a:ea typeface="Tahoma"/>
                <a:cs typeface="Tahoma"/>
              </a:rPr>
              <a:t>		DELETE</a:t>
            </a:r>
            <a:r>
              <a:rPr lang="en-US" sz="2600">
                <a:latin typeface="+mj-lt"/>
                <a:ea typeface="Tahoma"/>
                <a:cs typeface="Tahoma"/>
              </a:rPr>
              <a:t>:	</a:t>
            </a:r>
            <a:r>
              <a:rPr lang="en-US" sz="2600" b="1">
                <a:solidFill>
                  <a:srgbClr val="7030A0"/>
                </a:solidFill>
                <a:latin typeface="+mj-lt"/>
                <a:ea typeface="Tahoma"/>
                <a:cs typeface="Tahoma"/>
              </a:rPr>
              <a:t>D</a:t>
            </a:r>
            <a:r>
              <a:rPr lang="en-US" sz="2600">
                <a:latin typeface="+mj-lt"/>
                <a:ea typeface="Tahoma"/>
                <a:cs typeface="Tahoma"/>
              </a:rPr>
              <a:t>elete – Used to delete data</a:t>
            </a:r>
            <a:br>
              <a:rPr lang="en-US" sz="2600">
                <a:latin typeface="+mj-lt"/>
                <a:ea typeface="Tahoma"/>
                <a:cs typeface="Tahoma"/>
              </a:rPr>
            </a:br>
            <a:endParaRPr lang="en-US" sz="2600">
              <a:latin typeface="+mj-lt"/>
              <a:ea typeface="Tahoma"/>
              <a:cs typeface="Tahoma"/>
            </a:endParaRPr>
          </a:p>
          <a:p>
            <a:r>
              <a:rPr lang="en-US" sz="2600">
                <a:solidFill>
                  <a:schemeClr val="tx1"/>
                </a:solidFill>
                <a:latin typeface="+mj-lt"/>
                <a:ea typeface="Tahoma"/>
                <a:cs typeface="Tahoma"/>
              </a:rPr>
              <a:t>HTTP Headers: A listing that indicates </a:t>
            </a:r>
            <a:r>
              <a:rPr lang="en-US" sz="2600">
                <a:solidFill>
                  <a:schemeClr val="tx1"/>
                </a:solidFill>
                <a:effectLst/>
                <a:latin typeface="+mj-lt"/>
              </a:rPr>
              <a:t>what type of data (e.g., JSON, XML) is being requested </a:t>
            </a:r>
            <a:r>
              <a:rPr lang="en-US" sz="2600">
                <a:solidFill>
                  <a:schemeClr val="tx1"/>
                </a:solidFill>
                <a:latin typeface="+mj-lt"/>
                <a:ea typeface="Tahoma"/>
                <a:cs typeface="Tahoma"/>
              </a:rPr>
              <a:t>(Example: Accept: application/fhir+json)</a:t>
            </a:r>
          </a:p>
          <a:p>
            <a:r>
              <a:rPr lang="en-US" sz="2600">
                <a:solidFill>
                  <a:schemeClr val="tx1"/>
                </a:solidFill>
                <a:latin typeface="+mj-lt"/>
                <a:ea typeface="Tahoma"/>
                <a:cs typeface="Tahoma"/>
              </a:rPr>
              <a:t>Body: The payload of data being sent</a:t>
            </a:r>
          </a:p>
          <a:p>
            <a:endParaRPr lang="en-US"/>
          </a:p>
        </p:txBody>
      </p:sp>
      <p:sp>
        <p:nvSpPr>
          <p:cNvPr id="7" name="Slide Number Placeholder 1">
            <a:extLst>
              <a:ext uri="{FF2B5EF4-FFF2-40B4-BE49-F238E27FC236}">
                <a16:creationId xmlns:a16="http://schemas.microsoft.com/office/drawing/2014/main" id="{0763728D-531E-4A2A-A038-6CE5CBBAC37F}"/>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52</a:t>
            </a:fld>
            <a:endParaRPr lang="uk-UA" sz="900" cap="all">
              <a:solidFill>
                <a:srgbClr val="0B2338"/>
              </a:solidFill>
              <a:latin typeface="Arial"/>
            </a:endParaRPr>
          </a:p>
        </p:txBody>
      </p:sp>
    </p:spTree>
    <p:extLst>
      <p:ext uri="{BB962C8B-B14F-4D97-AF65-F5344CB8AC3E}">
        <p14:creationId xmlns:p14="http://schemas.microsoft.com/office/powerpoint/2010/main" val="994723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C73285-3E09-794C-B6AE-F83AE17E2667}"/>
              </a:ext>
            </a:extLst>
          </p:cNvPr>
          <p:cNvSpPr>
            <a:spLocks noGrp="1"/>
          </p:cNvSpPr>
          <p:nvPr>
            <p:ph type="title"/>
          </p:nvPr>
        </p:nvSpPr>
        <p:spPr/>
        <p:txBody>
          <a:bodyPr/>
          <a:lstStyle/>
          <a:p>
            <a:r>
              <a:rPr lang="en-US"/>
              <a:t>Get a Patient…</a:t>
            </a:r>
          </a:p>
        </p:txBody>
      </p:sp>
      <p:sp>
        <p:nvSpPr>
          <p:cNvPr id="4" name="Content Placeholder 3">
            <a:extLst>
              <a:ext uri="{FF2B5EF4-FFF2-40B4-BE49-F238E27FC236}">
                <a16:creationId xmlns:a16="http://schemas.microsoft.com/office/drawing/2014/main" id="{C2F1DBC3-A03B-8D4E-AFD0-F4369FBCABAA}"/>
              </a:ext>
            </a:extLst>
          </p:cNvPr>
          <p:cNvSpPr>
            <a:spLocks noGrp="1"/>
          </p:cNvSpPr>
          <p:nvPr>
            <p:ph idx="1"/>
          </p:nvPr>
        </p:nvSpPr>
        <p:spPr>
          <a:xfrm>
            <a:off x="516653" y="1997075"/>
            <a:ext cx="7763189" cy="4351338"/>
          </a:xfr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a:lstStyle/>
          <a:p>
            <a:pPr marL="0" indent="0" algn="ctr">
              <a:spcBef>
                <a:spcPts val="0"/>
              </a:spcBef>
              <a:spcAft>
                <a:spcPts val="0"/>
              </a:spcAft>
              <a:buNone/>
            </a:pPr>
            <a:r>
              <a:rPr lang="en-US" sz="1800" b="1" u="sng">
                <a:latin typeface="Courier" pitchFamily="2" charset="0"/>
              </a:rPr>
              <a:t>REQUEST</a:t>
            </a:r>
          </a:p>
          <a:p>
            <a:pPr marL="0" indent="0">
              <a:spcBef>
                <a:spcPts val="0"/>
              </a:spcBef>
              <a:spcAft>
                <a:spcPts val="0"/>
              </a:spcAft>
              <a:buNone/>
            </a:pPr>
            <a:endParaRPr lang="en-US" sz="1800">
              <a:latin typeface="Courier" pitchFamily="2" charset="0"/>
            </a:endParaRPr>
          </a:p>
          <a:p>
            <a:pPr marL="0" indent="0">
              <a:spcBef>
                <a:spcPts val="0"/>
              </a:spcBef>
              <a:spcAft>
                <a:spcPts val="0"/>
              </a:spcAft>
              <a:buNone/>
            </a:pPr>
            <a:r>
              <a:rPr lang="en-US" sz="1800">
                <a:latin typeface="Courier" pitchFamily="2" charset="0"/>
              </a:rPr>
              <a:t>GET http://</a:t>
            </a:r>
            <a:r>
              <a:rPr lang="en-US" sz="1800" err="1">
                <a:latin typeface="Courier" pitchFamily="2" charset="0"/>
              </a:rPr>
              <a:t>hapi.fhir.org</a:t>
            </a:r>
            <a:r>
              <a:rPr lang="en-US" sz="1800">
                <a:latin typeface="Courier" pitchFamily="2" charset="0"/>
              </a:rPr>
              <a:t>/baseR4/</a:t>
            </a:r>
          </a:p>
          <a:p>
            <a:pPr marL="0" indent="0">
              <a:spcBef>
                <a:spcPts val="0"/>
              </a:spcBef>
              <a:spcAft>
                <a:spcPts val="0"/>
              </a:spcAft>
              <a:buNone/>
            </a:pPr>
            <a:r>
              <a:rPr lang="en-US" sz="1800">
                <a:latin typeface="Courier" pitchFamily="2" charset="0"/>
              </a:rPr>
              <a:t>    Patient/</a:t>
            </a:r>
          </a:p>
          <a:p>
            <a:pPr marL="0" indent="0">
              <a:spcBef>
                <a:spcPts val="0"/>
              </a:spcBef>
              <a:spcAft>
                <a:spcPts val="0"/>
              </a:spcAft>
              <a:buNone/>
            </a:pPr>
            <a:r>
              <a:rPr lang="en-US" sz="1800">
                <a:latin typeface="Courier" pitchFamily="2" charset="0"/>
              </a:rPr>
              <a:t>    2679766</a:t>
            </a:r>
          </a:p>
        </p:txBody>
      </p:sp>
      <p:sp>
        <p:nvSpPr>
          <p:cNvPr id="7" name="Content Placeholder 3">
            <a:extLst>
              <a:ext uri="{FF2B5EF4-FFF2-40B4-BE49-F238E27FC236}">
                <a16:creationId xmlns:a16="http://schemas.microsoft.com/office/drawing/2014/main" id="{5185F6DE-6BD6-2E44-AE91-F2173B44E18B}"/>
              </a:ext>
            </a:extLst>
          </p:cNvPr>
          <p:cNvSpPr txBox="1">
            <a:spLocks/>
          </p:cNvSpPr>
          <p:nvPr/>
        </p:nvSpPr>
        <p:spPr>
          <a:xfrm>
            <a:off x="6178806" y="1635249"/>
            <a:ext cx="5758249" cy="4713164"/>
          </a:xfrm>
          <a:prstGeom prst="rect">
            <a:avLst/>
          </a:prstGeom>
          <a:solidFill>
            <a:srgbClr val="C9DEF2"/>
          </a:soli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oAutofit/>
          </a:bodyPr>
          <a:lstStyle>
            <a:lvl1pPr marL="225425" indent="-225425" algn="l" defTabSz="914400" rtl="0" eaLnBrk="1" latinLnBrk="0" hangingPunct="1">
              <a:lnSpc>
                <a:spcPct val="100000"/>
              </a:lnSpc>
              <a:spcBef>
                <a:spcPts val="600"/>
              </a:spcBef>
              <a:spcAft>
                <a:spcPts val="600"/>
              </a:spcAft>
              <a:buFont typeface="Wingdings" panose="05000000000000000000" pitchFamily="2" charset="2"/>
              <a:buChar char="§"/>
              <a:defRPr sz="2400" b="0" i="0" kern="1200" cap="none" baseline="0">
                <a:solidFill>
                  <a:schemeClr val="tx2"/>
                </a:solidFill>
                <a:latin typeface="+mn-lt"/>
                <a:ea typeface="+mn-ea"/>
                <a:cs typeface="+mn-cs"/>
              </a:defRPr>
            </a:lvl1pPr>
            <a:lvl2pPr marL="688975" indent="-344488" algn="l" defTabSz="914400" rtl="0" eaLnBrk="1" latinLnBrk="0" hangingPunct="1">
              <a:lnSpc>
                <a:spcPct val="100000"/>
              </a:lnSpc>
              <a:spcBef>
                <a:spcPts val="600"/>
              </a:spcBef>
              <a:spcAft>
                <a:spcPts val="600"/>
              </a:spcAft>
              <a:buClr>
                <a:schemeClr val="tx1"/>
              </a:buClr>
              <a:buSzPct val="100000"/>
              <a:buFont typeface="Wingdings" panose="05000000000000000000" pitchFamily="2" charset="2"/>
              <a:buChar char="§"/>
              <a:tabLst/>
              <a:defRPr lang="en-US" sz="2400" b="0" i="0" kern="1200" baseline="0">
                <a:solidFill>
                  <a:schemeClr val="tx2"/>
                </a:solidFill>
                <a:latin typeface="+mn-lt"/>
                <a:ea typeface="+mn-ea"/>
                <a:cs typeface="+mn-cs"/>
              </a:defRPr>
            </a:lvl2pPr>
            <a:lvl3pPr marL="1033463" indent="-344488" algn="l" defTabSz="914400" rtl="0" eaLnBrk="1" latinLnBrk="0" hangingPunct="1">
              <a:lnSpc>
                <a:spcPct val="100000"/>
              </a:lnSpc>
              <a:spcBef>
                <a:spcPts val="600"/>
              </a:spcBef>
              <a:spcAft>
                <a:spcPts val="600"/>
              </a:spcAft>
              <a:buClrTx/>
              <a:buSzPct val="100000"/>
              <a:buFont typeface="Wingdings" panose="05000000000000000000" pitchFamily="2" charset="2"/>
              <a:buChar char="§"/>
              <a:tabLst/>
              <a:defRPr lang="en-US" sz="2200" b="0" i="0" kern="1200" baseline="0">
                <a:solidFill>
                  <a:schemeClr val="tx2"/>
                </a:solidFill>
                <a:latin typeface="+mn-lt"/>
                <a:ea typeface="+mn-ea"/>
                <a:cs typeface="+mn-cs"/>
              </a:defRPr>
            </a:lvl3pPr>
            <a:lvl4pPr marL="1033463" marR="0" indent="-344488" algn="l" defTabSz="914400" rtl="0" eaLnBrk="1" fontAlgn="auto" latinLnBrk="0" hangingPunct="1">
              <a:lnSpc>
                <a:spcPct val="100000"/>
              </a:lnSpc>
              <a:spcBef>
                <a:spcPts val="500"/>
              </a:spcBef>
              <a:spcAft>
                <a:spcPts val="600"/>
              </a:spcAft>
              <a:buClrTx/>
              <a:buSzPct val="110000"/>
              <a:buFont typeface="Courier New" panose="02070309020205020404" pitchFamily="49" charset="0"/>
              <a:buChar char="o"/>
              <a:tabLst/>
              <a:defRPr lang="en-US" sz="2200" b="0" i="0" kern="1200">
                <a:solidFill>
                  <a:schemeClr val="tx2"/>
                </a:solidFill>
                <a:latin typeface="+mn-lt"/>
                <a:ea typeface="+mn-ea"/>
                <a:cs typeface="+mn-cs"/>
              </a:defRPr>
            </a:lvl4pPr>
            <a:lvl5pPr marL="1377950" marR="0" indent="-238125" algn="l" defTabSz="914400" rtl="0" eaLnBrk="1" fontAlgn="auto" latinLnBrk="0" hangingPunct="1">
              <a:lnSpc>
                <a:spcPct val="100000"/>
              </a:lnSpc>
              <a:spcBef>
                <a:spcPts val="600"/>
              </a:spcBef>
              <a:spcAft>
                <a:spcPts val="600"/>
              </a:spcAft>
              <a:buClrTx/>
              <a:buSzPct val="100000"/>
              <a:buFont typeface="Wingdings" panose="05000000000000000000" pitchFamily="2" charset="2"/>
              <a:buChar char="§"/>
              <a:tabLst/>
              <a:defRPr lang="en-US" sz="1800" b="0" i="0" kern="1200" baseline="0">
                <a:solidFill>
                  <a:schemeClr val="tx2"/>
                </a:solidFill>
                <a:latin typeface="+mn-lt"/>
                <a:ea typeface="+mn-ea"/>
                <a:cs typeface="+mn-cs"/>
              </a:defRPr>
            </a:lvl5pPr>
            <a:lvl6pPr marL="1603375" marR="0" indent="-225425" algn="l" defTabSz="914400" rtl="0" eaLnBrk="1" fontAlgn="auto" latinLnBrk="0" hangingPunct="1">
              <a:lnSpc>
                <a:spcPct val="100000"/>
              </a:lnSpc>
              <a:spcBef>
                <a:spcPts val="600"/>
              </a:spcBef>
              <a:spcAft>
                <a:spcPts val="600"/>
              </a:spcAft>
              <a:buClrTx/>
              <a:buSzPct val="100000"/>
              <a:buFont typeface="Wingdings" panose="05000000000000000000" pitchFamily="2" charset="2"/>
              <a:buChar char="§"/>
              <a:tabLst/>
              <a:defRPr sz="1600" b="0" kern="1200" cap="none" baseline="0">
                <a:solidFill>
                  <a:schemeClr val="tx1"/>
                </a:solidFill>
                <a:latin typeface="+mn-lt"/>
                <a:ea typeface="+mn-ea"/>
                <a:cs typeface="+mn-cs"/>
              </a:defRPr>
            </a:lvl6pPr>
            <a:lvl7pPr marL="2290763" indent="-223838" algn="l" defTabSz="914400" rtl="0" eaLnBrk="1" latinLnBrk="0" hangingPunct="1">
              <a:lnSpc>
                <a:spcPct val="100000"/>
              </a:lnSpc>
              <a:spcBef>
                <a:spcPts val="500"/>
              </a:spcBef>
              <a:buFont typeface="Wingdings" panose="05000000000000000000" pitchFamily="2" charset="2"/>
              <a:buChar char="§"/>
              <a:tabLst/>
              <a:defRPr sz="1600" kern="1200">
                <a:solidFill>
                  <a:schemeClr val="lt1"/>
                </a:solidFill>
                <a:latin typeface="+mn-lt"/>
                <a:ea typeface="+mn-ea"/>
                <a:cs typeface="+mn-cs"/>
              </a:defRPr>
            </a:lvl7pPr>
            <a:lvl8pPr marL="3136392" indent="0" algn="l" defTabSz="914400" rtl="0" eaLnBrk="1" latinLnBrk="0" hangingPunct="1">
              <a:lnSpc>
                <a:spcPct val="90000"/>
              </a:lnSpc>
              <a:spcBef>
                <a:spcPts val="500"/>
              </a:spcBef>
              <a:buFont typeface="Arial"/>
              <a:buNone/>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lgn="ctr">
              <a:spcBef>
                <a:spcPts val="0"/>
              </a:spcBef>
              <a:spcAft>
                <a:spcPts val="0"/>
              </a:spcAft>
              <a:buFont typeface="Wingdings" panose="05000000000000000000" pitchFamily="2" charset="2"/>
              <a:buNone/>
            </a:pPr>
            <a:r>
              <a:rPr lang="en-US" sz="1800" b="1" u="sng">
                <a:latin typeface="Courier" pitchFamily="2" charset="0"/>
              </a:rPr>
              <a:t>RESPONSE</a:t>
            </a:r>
          </a:p>
          <a:p>
            <a:pPr marL="0" indent="0">
              <a:spcBef>
                <a:spcPts val="0"/>
              </a:spcBef>
              <a:spcAft>
                <a:spcPts val="0"/>
              </a:spcAft>
              <a:buFont typeface="Wingdings" panose="05000000000000000000" pitchFamily="2" charset="2"/>
              <a:buNone/>
            </a:pPr>
            <a:endParaRPr lang="en-US" sz="1800">
              <a:latin typeface="Courier" pitchFamily="2" charset="0"/>
            </a:endParaRPr>
          </a:p>
          <a:p>
            <a:pPr marL="0" indent="0">
              <a:spcBef>
                <a:spcPts val="0"/>
              </a:spcBef>
              <a:spcAft>
                <a:spcPts val="0"/>
              </a:spcAft>
              <a:buFont typeface="Wingdings" panose="05000000000000000000" pitchFamily="2" charset="2"/>
              <a:buNone/>
            </a:pPr>
            <a:r>
              <a:rPr lang="en-US" sz="1800">
                <a:latin typeface="Courier" pitchFamily="2" charset="0"/>
              </a:rPr>
              <a:t>Status 200 OK</a:t>
            </a:r>
          </a:p>
          <a:p>
            <a:pPr marL="0" indent="0">
              <a:spcBef>
                <a:spcPts val="0"/>
              </a:spcBef>
              <a:spcAft>
                <a:spcPts val="0"/>
              </a:spcAft>
              <a:buFont typeface="Wingdings" panose="05000000000000000000" pitchFamily="2" charset="2"/>
              <a:buNone/>
            </a:pPr>
            <a:r>
              <a:rPr lang="en-US" sz="1800">
                <a:latin typeface="Courier" pitchFamily="2" charset="0"/>
              </a:rPr>
              <a:t>Content-Type: application/</a:t>
            </a:r>
            <a:r>
              <a:rPr lang="en-US" sz="1800" err="1">
                <a:latin typeface="Courier" pitchFamily="2" charset="0"/>
              </a:rPr>
              <a:t>fhir+json</a:t>
            </a:r>
            <a:endParaRPr lang="en-US" sz="1800">
              <a:latin typeface="Courier" pitchFamily="2" charset="0"/>
            </a:endParaRPr>
          </a:p>
          <a:p>
            <a:pPr marL="0" indent="0">
              <a:spcBef>
                <a:spcPts val="0"/>
              </a:spcBef>
              <a:spcAft>
                <a:spcPts val="0"/>
              </a:spcAft>
              <a:buNone/>
            </a:pPr>
            <a:r>
              <a:rPr lang="en-US" sz="1400">
                <a:latin typeface="Courier" pitchFamily="2" charset="0"/>
              </a:rPr>
              <a:t>{</a:t>
            </a:r>
          </a:p>
          <a:p>
            <a:pPr marL="0" indent="0">
              <a:spcBef>
                <a:spcPts val="0"/>
              </a:spcBef>
              <a:spcAft>
                <a:spcPts val="0"/>
              </a:spcAft>
              <a:buNone/>
            </a:pPr>
            <a:r>
              <a:rPr lang="en-US" sz="1400">
                <a:latin typeface="Courier" pitchFamily="2" charset="0"/>
              </a:rPr>
              <a:t>  "id": "2679766",</a:t>
            </a:r>
          </a:p>
          <a:p>
            <a:pPr marL="0" indent="0">
              <a:spcBef>
                <a:spcPts val="0"/>
              </a:spcBef>
              <a:spcAft>
                <a:spcPts val="0"/>
              </a:spcAft>
              <a:buNone/>
            </a:pPr>
            <a:r>
              <a:rPr lang="en-US" sz="1400">
                <a:latin typeface="Courier" pitchFamily="2" charset="0"/>
              </a:rPr>
              <a:t>   "</a:t>
            </a:r>
            <a:r>
              <a:rPr lang="en-US" sz="1400" err="1">
                <a:latin typeface="Courier" pitchFamily="2" charset="0"/>
              </a:rPr>
              <a:t>resourceType</a:t>
            </a:r>
            <a:r>
              <a:rPr lang="en-US" sz="1400">
                <a:latin typeface="Courier" pitchFamily="2" charset="0"/>
              </a:rPr>
              <a:t>": "Patient",</a:t>
            </a:r>
          </a:p>
          <a:p>
            <a:pPr marL="0" indent="0">
              <a:spcBef>
                <a:spcPts val="0"/>
              </a:spcBef>
              <a:spcAft>
                <a:spcPts val="0"/>
              </a:spcAft>
              <a:buNone/>
            </a:pPr>
            <a:r>
              <a:rPr lang="en-US" sz="1400">
                <a:latin typeface="Courier" pitchFamily="2" charset="0"/>
              </a:rPr>
              <a:t>   "meta": {</a:t>
            </a:r>
          </a:p>
          <a:p>
            <a:pPr marL="0" indent="0">
              <a:spcBef>
                <a:spcPts val="0"/>
              </a:spcBef>
              <a:spcAft>
                <a:spcPts val="0"/>
              </a:spcAft>
              <a:buNone/>
            </a:pPr>
            <a:r>
              <a:rPr lang="en-US" sz="1400">
                <a:latin typeface="Courier" pitchFamily="2" charset="0"/>
              </a:rPr>
              <a:t>    "</a:t>
            </a:r>
            <a:r>
              <a:rPr lang="en-US" sz="1400" err="1">
                <a:latin typeface="Courier" pitchFamily="2" charset="0"/>
              </a:rPr>
              <a:t>versionId</a:t>
            </a:r>
            <a:r>
              <a:rPr lang="en-US" sz="1400">
                <a:latin typeface="Courier" pitchFamily="2" charset="0"/>
              </a:rPr>
              <a:t>": "1",</a:t>
            </a:r>
          </a:p>
          <a:p>
            <a:pPr marL="0" indent="0">
              <a:spcBef>
                <a:spcPts val="0"/>
              </a:spcBef>
              <a:spcAft>
                <a:spcPts val="0"/>
              </a:spcAft>
              <a:buNone/>
            </a:pPr>
            <a:r>
              <a:rPr lang="en-US" sz="1400">
                <a:latin typeface="Courier" pitchFamily="2" charset="0"/>
              </a:rPr>
              <a:t>    "</a:t>
            </a:r>
            <a:r>
              <a:rPr lang="en-US" sz="1400" err="1">
                <a:latin typeface="Courier" pitchFamily="2" charset="0"/>
              </a:rPr>
              <a:t>lastUpdated</a:t>
            </a:r>
            <a:r>
              <a:rPr lang="en-US" sz="1400">
                <a:latin typeface="Courier" pitchFamily="2" charset="0"/>
              </a:rPr>
              <a:t>": "2021-11-10T21:30:22.085+00:00”</a:t>
            </a:r>
          </a:p>
          <a:p>
            <a:pPr marL="0" indent="0">
              <a:spcBef>
                <a:spcPts val="0"/>
              </a:spcBef>
              <a:spcAft>
                <a:spcPts val="0"/>
              </a:spcAft>
              <a:buNone/>
            </a:pPr>
            <a:r>
              <a:rPr lang="en-US" sz="1400">
                <a:latin typeface="Courier" pitchFamily="2" charset="0"/>
              </a:rPr>
              <a:t>  },</a:t>
            </a:r>
          </a:p>
          <a:p>
            <a:pPr marL="0" indent="0">
              <a:spcBef>
                <a:spcPts val="0"/>
              </a:spcBef>
              <a:spcAft>
                <a:spcPts val="0"/>
              </a:spcAft>
              <a:buNone/>
            </a:pPr>
            <a:r>
              <a:rPr lang="en-US" sz="1400">
                <a:latin typeface="Courier" pitchFamily="2" charset="0"/>
              </a:rPr>
              <a:t>  "name": [ {</a:t>
            </a:r>
          </a:p>
          <a:p>
            <a:pPr marL="0" indent="0">
              <a:spcBef>
                <a:spcPts val="0"/>
              </a:spcBef>
              <a:spcAft>
                <a:spcPts val="0"/>
              </a:spcAft>
              <a:buNone/>
            </a:pPr>
            <a:r>
              <a:rPr lang="en-US" sz="1400">
                <a:latin typeface="Courier" pitchFamily="2" charset="0"/>
              </a:rPr>
              <a:t>    "use": "official",</a:t>
            </a:r>
          </a:p>
          <a:p>
            <a:pPr marL="0" indent="0">
              <a:spcBef>
                <a:spcPts val="0"/>
              </a:spcBef>
              <a:spcAft>
                <a:spcPts val="0"/>
              </a:spcAft>
              <a:buNone/>
            </a:pPr>
            <a:r>
              <a:rPr lang="en-US" sz="1400">
                <a:latin typeface="Courier" pitchFamily="2" charset="0"/>
              </a:rPr>
              <a:t>    "family": "Matos876",</a:t>
            </a:r>
          </a:p>
          <a:p>
            <a:pPr marL="0" indent="0">
              <a:spcBef>
                <a:spcPts val="0"/>
              </a:spcBef>
              <a:spcAft>
                <a:spcPts val="0"/>
              </a:spcAft>
              <a:buNone/>
            </a:pPr>
            <a:r>
              <a:rPr lang="en-US" sz="1400">
                <a:latin typeface="Courier" pitchFamily="2" charset="0"/>
              </a:rPr>
              <a:t>    "given": [ "Arturo47" ],</a:t>
            </a:r>
          </a:p>
          <a:p>
            <a:pPr marL="0" indent="0">
              <a:spcBef>
                <a:spcPts val="0"/>
              </a:spcBef>
              <a:spcAft>
                <a:spcPts val="0"/>
              </a:spcAft>
              <a:buNone/>
            </a:pPr>
            <a:r>
              <a:rPr lang="en-US" sz="1400">
                <a:latin typeface="Courier" pitchFamily="2" charset="0"/>
              </a:rPr>
              <a:t>    "prefix": [ "Mr." ]</a:t>
            </a:r>
          </a:p>
          <a:p>
            <a:pPr marL="0" indent="0">
              <a:spcBef>
                <a:spcPts val="0"/>
              </a:spcBef>
              <a:spcAft>
                <a:spcPts val="0"/>
              </a:spcAft>
              <a:buNone/>
            </a:pPr>
            <a:r>
              <a:rPr lang="en-US" sz="1400">
                <a:latin typeface="Courier" pitchFamily="2" charset="0"/>
              </a:rPr>
              <a:t>  } ],</a:t>
            </a:r>
          </a:p>
          <a:p>
            <a:pPr marL="0" indent="0">
              <a:spcBef>
                <a:spcPts val="0"/>
              </a:spcBef>
              <a:spcAft>
                <a:spcPts val="0"/>
              </a:spcAft>
              <a:buNone/>
            </a:pPr>
            <a:r>
              <a:rPr lang="en-US" sz="1400">
                <a:latin typeface="Courier" pitchFamily="2" charset="0"/>
              </a:rPr>
              <a:t>  "gender": "male",</a:t>
            </a:r>
          </a:p>
          <a:p>
            <a:pPr marL="0" indent="0">
              <a:spcBef>
                <a:spcPts val="0"/>
              </a:spcBef>
              <a:spcAft>
                <a:spcPts val="0"/>
              </a:spcAft>
              <a:buNone/>
            </a:pPr>
            <a:r>
              <a:rPr lang="en-US" sz="1400">
                <a:latin typeface="Courier" pitchFamily="2" charset="0"/>
              </a:rPr>
              <a:t>  "</a:t>
            </a:r>
            <a:r>
              <a:rPr lang="en-US" sz="1400" err="1">
                <a:latin typeface="Courier" pitchFamily="2" charset="0"/>
              </a:rPr>
              <a:t>birthDate</a:t>
            </a:r>
            <a:r>
              <a:rPr lang="en-US" sz="1400">
                <a:latin typeface="Courier" pitchFamily="2" charset="0"/>
              </a:rPr>
              <a:t>": "1956-02-21"</a:t>
            </a:r>
          </a:p>
          <a:p>
            <a:pPr marL="0" indent="0">
              <a:spcBef>
                <a:spcPts val="0"/>
              </a:spcBef>
              <a:spcAft>
                <a:spcPts val="0"/>
              </a:spcAft>
              <a:buNone/>
            </a:pPr>
            <a:r>
              <a:rPr lang="en-US" sz="1400">
                <a:latin typeface="Courier" pitchFamily="2" charset="0"/>
              </a:rPr>
              <a:t>}</a:t>
            </a:r>
          </a:p>
        </p:txBody>
      </p:sp>
      <p:sp>
        <p:nvSpPr>
          <p:cNvPr id="8" name="Slide Number Placeholder 1">
            <a:extLst>
              <a:ext uri="{FF2B5EF4-FFF2-40B4-BE49-F238E27FC236}">
                <a16:creationId xmlns:a16="http://schemas.microsoft.com/office/drawing/2014/main" id="{D54833C7-F285-458C-985F-3E8BCEC929CA}"/>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53</a:t>
            </a:fld>
            <a:endParaRPr lang="uk-UA" sz="900" cap="all">
              <a:solidFill>
                <a:srgbClr val="0B2338"/>
              </a:solidFill>
              <a:latin typeface="Arial"/>
            </a:endParaRPr>
          </a:p>
        </p:txBody>
      </p:sp>
    </p:spTree>
    <p:extLst>
      <p:ext uri="{BB962C8B-B14F-4D97-AF65-F5344CB8AC3E}">
        <p14:creationId xmlns:p14="http://schemas.microsoft.com/office/powerpoint/2010/main" val="91487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81D74-21B6-9F4A-A036-CDAAE2660610}"/>
              </a:ext>
            </a:extLst>
          </p:cNvPr>
          <p:cNvSpPr>
            <a:spLocks noGrp="1"/>
          </p:cNvSpPr>
          <p:nvPr>
            <p:ph type="title"/>
          </p:nvPr>
        </p:nvSpPr>
        <p:spPr/>
        <p:txBody>
          <a:bodyPr/>
          <a:lstStyle/>
          <a:p>
            <a:r>
              <a:rPr lang="en-US"/>
              <a:t>SMART</a:t>
            </a:r>
            <a:endParaRPr lang="en-US" b="0"/>
          </a:p>
        </p:txBody>
      </p:sp>
      <p:sp>
        <p:nvSpPr>
          <p:cNvPr id="3" name="Content Placeholder 2">
            <a:extLst>
              <a:ext uri="{FF2B5EF4-FFF2-40B4-BE49-F238E27FC236}">
                <a16:creationId xmlns:a16="http://schemas.microsoft.com/office/drawing/2014/main" id="{7E4408E5-2A5F-1240-B053-798897E741E6}"/>
              </a:ext>
            </a:extLst>
          </p:cNvPr>
          <p:cNvSpPr>
            <a:spLocks noGrp="1"/>
          </p:cNvSpPr>
          <p:nvPr>
            <p:ph idx="1"/>
          </p:nvPr>
        </p:nvSpPr>
        <p:spPr>
          <a:xfrm>
            <a:off x="838200" y="1735137"/>
            <a:ext cx="10515600" cy="4351338"/>
          </a:xfrm>
        </p:spPr>
        <p:txBody>
          <a:bodyPr vert="horz" lIns="91440" tIns="45720" rIns="91440" bIns="45720" rtlCol="0" anchor="t">
            <a:noAutofit/>
          </a:bodyPr>
          <a:lstStyle/>
          <a:p>
            <a:pPr marL="307975" indent="-307975"/>
            <a:r>
              <a:rPr lang="en-US">
                <a:ea typeface="Tahoma"/>
                <a:cs typeface="Tahoma"/>
              </a:rPr>
              <a:t>Project run out of Boston Children's Hospital Computational Health Informatics Program</a:t>
            </a:r>
          </a:p>
          <a:p>
            <a:pPr marL="685800" lvl="1" indent="-303530"/>
            <a:r>
              <a:rPr lang="en-US">
                <a:ea typeface="Tahoma"/>
                <a:cs typeface="Tahoma"/>
              </a:rPr>
              <a:t>SMART on FHIR</a:t>
            </a:r>
            <a:r>
              <a:rPr lang="en-US" baseline="30000">
                <a:ea typeface="Tahoma"/>
                <a:cs typeface="Tahoma"/>
              </a:rPr>
              <a:t>®</a:t>
            </a:r>
            <a:r>
              <a:rPr lang="en-US">
                <a:ea typeface="Tahoma"/>
                <a:cs typeface="Tahoma"/>
              </a:rPr>
              <a:t> (OAuth/OpenID Connect)</a:t>
            </a:r>
          </a:p>
          <a:p>
            <a:pPr marL="685800" lvl="1" indent="-303530"/>
            <a:r>
              <a:rPr lang="en-US">
                <a:ea typeface="Tahoma"/>
                <a:cs typeface="Tahoma"/>
              </a:rPr>
              <a:t>CDS Hooks</a:t>
            </a:r>
          </a:p>
          <a:p>
            <a:pPr marL="685800" lvl="1" indent="-303530"/>
            <a:r>
              <a:rPr lang="en-US">
                <a:ea typeface="Tahoma"/>
                <a:cs typeface="Tahoma"/>
              </a:rPr>
              <a:t>Bulk Data (including backend services auth)</a:t>
            </a:r>
          </a:p>
          <a:p>
            <a:pPr marL="685800" lvl="1" indent="-303530"/>
            <a:r>
              <a:rPr lang="en-US">
                <a:ea typeface="Tahoma"/>
                <a:cs typeface="Tahoma"/>
              </a:rPr>
              <a:t>SMART Health Cards (verifiable clinical information)</a:t>
            </a:r>
          </a:p>
        </p:txBody>
      </p:sp>
      <p:pic>
        <p:nvPicPr>
          <p:cNvPr id="6" name="Picture 6">
            <a:extLst>
              <a:ext uri="{FF2B5EF4-FFF2-40B4-BE49-F238E27FC236}">
                <a16:creationId xmlns:a16="http://schemas.microsoft.com/office/drawing/2014/main" id="{48B057B8-3B22-4D0F-9FB0-CD3D47D41F38}"/>
              </a:ext>
              <a:ext uri="{C183D7F6-B498-43B3-948B-1728B52AA6E4}">
                <adec:decorative xmlns:adec="http://schemas.microsoft.com/office/drawing/2017/decorative" val="1"/>
              </a:ext>
            </a:extLst>
          </p:cNvPr>
          <p:cNvPicPr>
            <a:picLocks noChangeAspect="1"/>
          </p:cNvPicPr>
          <p:nvPr/>
        </p:nvPicPr>
        <p:blipFill rotWithShape="1">
          <a:blip r:embed="rId3"/>
          <a:srcRect l="479" r="933"/>
          <a:stretch/>
        </p:blipFill>
        <p:spPr>
          <a:xfrm>
            <a:off x="4434840" y="4472338"/>
            <a:ext cx="3307080" cy="1770251"/>
          </a:xfrm>
          <a:prstGeom prst="rect">
            <a:avLst/>
          </a:prstGeom>
        </p:spPr>
      </p:pic>
      <p:sp>
        <p:nvSpPr>
          <p:cNvPr id="5" name="Slide Number Placeholder 1">
            <a:extLst>
              <a:ext uri="{FF2B5EF4-FFF2-40B4-BE49-F238E27FC236}">
                <a16:creationId xmlns:a16="http://schemas.microsoft.com/office/drawing/2014/main" id="{F60059FA-958E-4C79-BD89-E1AE41DF01EF}"/>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54</a:t>
            </a:fld>
            <a:endParaRPr lang="uk-UA" sz="900" cap="all">
              <a:solidFill>
                <a:srgbClr val="0B2338"/>
              </a:solidFill>
              <a:latin typeface="Arial"/>
            </a:endParaRPr>
          </a:p>
        </p:txBody>
      </p:sp>
    </p:spTree>
    <p:extLst>
      <p:ext uri="{BB962C8B-B14F-4D97-AF65-F5344CB8AC3E}">
        <p14:creationId xmlns:p14="http://schemas.microsoft.com/office/powerpoint/2010/main" val="3526252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FC9B7B-E5ED-4649-B0F0-DD17A3B9C62B}"/>
              </a:ext>
            </a:extLst>
          </p:cNvPr>
          <p:cNvSpPr>
            <a:spLocks noGrp="1"/>
          </p:cNvSpPr>
          <p:nvPr>
            <p:ph type="title"/>
          </p:nvPr>
        </p:nvSpPr>
        <p:spPr/>
        <p:txBody>
          <a:bodyPr>
            <a:normAutofit fontScale="90000"/>
          </a:bodyPr>
          <a:lstStyle/>
          <a:p>
            <a:r>
              <a:rPr lang="en-US"/>
              <a:t>SMART: </a:t>
            </a:r>
            <a:r>
              <a:rPr lang="en-US" sz="3200"/>
              <a:t>Substitutable Medical Applications, </a:t>
            </a:r>
            <a:br>
              <a:rPr lang="en-US" sz="3200"/>
            </a:br>
            <a:r>
              <a:rPr lang="en-US" sz="3200"/>
              <a:t>Reusable Technologies</a:t>
            </a:r>
            <a:endParaRPr lang="en-US"/>
          </a:p>
        </p:txBody>
      </p:sp>
      <p:sp>
        <p:nvSpPr>
          <p:cNvPr id="5" name="Content Placeholder 4">
            <a:extLst>
              <a:ext uri="{FF2B5EF4-FFF2-40B4-BE49-F238E27FC236}">
                <a16:creationId xmlns:a16="http://schemas.microsoft.com/office/drawing/2014/main" id="{B6D32E2A-87AB-A148-97F9-808D30943C54}"/>
              </a:ext>
            </a:extLst>
          </p:cNvPr>
          <p:cNvSpPr>
            <a:spLocks noGrp="1"/>
          </p:cNvSpPr>
          <p:nvPr>
            <p:ph idx="1"/>
          </p:nvPr>
        </p:nvSpPr>
        <p:spPr>
          <a:xfrm>
            <a:off x="838200" y="1862138"/>
            <a:ext cx="10515600" cy="4351338"/>
          </a:xfrm>
        </p:spPr>
        <p:txBody>
          <a:bodyPr vert="horz" lIns="91440" tIns="45720" rIns="91440" bIns="45720" rtlCol="0" anchor="t">
            <a:noAutofit/>
          </a:bodyPr>
          <a:lstStyle/>
          <a:p>
            <a:r>
              <a:rPr lang="en-US" sz="2000"/>
              <a:t>SMART on FHIR</a:t>
            </a:r>
            <a:r>
              <a:rPr lang="en-US" sz="2000" baseline="30000"/>
              <a:t>®</a:t>
            </a:r>
            <a:r>
              <a:rPr lang="en-US" sz="2000"/>
              <a:t> provides a way for applications (apps) developed by third parties to connect to and access information from Electronic Health Records (EHR) with the assurance of adequate security to protect personal data</a:t>
            </a:r>
            <a:endParaRPr lang="en-US" sz="2000">
              <a:cs typeface="Arial"/>
            </a:endParaRPr>
          </a:p>
          <a:p>
            <a:r>
              <a:rPr lang="en-US" sz="2000">
                <a:cs typeface="Arial"/>
              </a:rPr>
              <a:t>Based on OAuth 2.0 and Open ID Connect, both established internet security standards</a:t>
            </a:r>
          </a:p>
          <a:p>
            <a:r>
              <a:rPr lang="en-US" sz="2000"/>
              <a:t>Decouples EHR data from app builders, allowing greater innovation through substitutable apps</a:t>
            </a:r>
            <a:endParaRPr lang="en-US" sz="2000">
              <a:cs typeface="Arial"/>
            </a:endParaRPr>
          </a:p>
          <a:p>
            <a:r>
              <a:rPr lang="en-US" sz="2000"/>
              <a:t>Led by team out of Boston Children’s Hospital and funded by ONC</a:t>
            </a:r>
            <a:endParaRPr lang="en-US" sz="2000">
              <a:cs typeface="Arial"/>
            </a:endParaRPr>
          </a:p>
          <a:p>
            <a:r>
              <a:rPr lang="en-US" sz="2000"/>
              <a:t>Multiple Launch Types</a:t>
            </a:r>
            <a:endParaRPr lang="en-US" sz="2000">
              <a:cs typeface="Arial"/>
            </a:endParaRPr>
          </a:p>
          <a:p>
            <a:pPr lvl="1" indent="-344170"/>
            <a:r>
              <a:rPr lang="en-US" sz="2000"/>
              <a:t>Standalone</a:t>
            </a:r>
            <a:endParaRPr lang="en-US" sz="2000">
              <a:cs typeface="Arial"/>
            </a:endParaRPr>
          </a:p>
          <a:p>
            <a:pPr marL="1033145" lvl="2" indent="-344170"/>
            <a:r>
              <a:rPr lang="en-US" sz="1600"/>
              <a:t>Enables patient access by opening up data to apps</a:t>
            </a:r>
            <a:endParaRPr lang="en-US" sz="1600">
              <a:cs typeface="Arial"/>
            </a:endParaRPr>
          </a:p>
          <a:p>
            <a:pPr lvl="1" indent="-344170"/>
            <a:r>
              <a:rPr lang="en-US" sz="2000"/>
              <a:t>EHR Launch</a:t>
            </a:r>
            <a:endParaRPr lang="en-US" sz="2000">
              <a:cs typeface="Arial"/>
            </a:endParaRPr>
          </a:p>
          <a:p>
            <a:pPr marL="1033145" lvl="2" indent="-344170">
              <a:spcBef>
                <a:spcPts val="0"/>
              </a:spcBef>
              <a:spcAft>
                <a:spcPts val="0"/>
              </a:spcAft>
            </a:pPr>
            <a:r>
              <a:rPr lang="en-US" sz="1600"/>
              <a:t>Open within EHR</a:t>
            </a:r>
            <a:endParaRPr lang="en-US" sz="1600">
              <a:cs typeface="Arial"/>
            </a:endParaRPr>
          </a:p>
          <a:p>
            <a:pPr marL="1033145" lvl="2" indent="-344170">
              <a:spcBef>
                <a:spcPts val="0"/>
              </a:spcBef>
              <a:spcAft>
                <a:spcPts val="0"/>
              </a:spcAft>
            </a:pPr>
            <a:r>
              <a:rPr lang="en-US" sz="1600"/>
              <a:t>Instead of buying new features or waiting for monolithic EHR system to upgrade, you can integrate and display multiple apps within the EHR</a:t>
            </a:r>
            <a:endParaRPr lang="en-US" sz="1600">
              <a:cs typeface="Arial"/>
            </a:endParaRPr>
          </a:p>
          <a:p>
            <a:endParaRPr lang="en-US"/>
          </a:p>
        </p:txBody>
      </p:sp>
      <p:pic>
        <p:nvPicPr>
          <p:cNvPr id="6" name="Picture 5">
            <a:extLst>
              <a:ext uri="{FF2B5EF4-FFF2-40B4-BE49-F238E27FC236}">
                <a16:creationId xmlns:a16="http://schemas.microsoft.com/office/drawing/2014/main" id="{F985DB30-52EE-C94C-AD93-ED27B57B64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36271" y="3917112"/>
            <a:ext cx="1678686" cy="1678686"/>
          </a:xfrm>
          <a:prstGeom prst="rect">
            <a:avLst/>
          </a:prstGeom>
        </p:spPr>
      </p:pic>
      <p:sp>
        <p:nvSpPr>
          <p:cNvPr id="7" name="Slide Number Placeholder 1">
            <a:extLst>
              <a:ext uri="{FF2B5EF4-FFF2-40B4-BE49-F238E27FC236}">
                <a16:creationId xmlns:a16="http://schemas.microsoft.com/office/drawing/2014/main" id="{FF460982-8233-4F99-B814-D63484BF810A}"/>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55</a:t>
            </a:fld>
            <a:endParaRPr lang="uk-UA" sz="900" cap="all">
              <a:solidFill>
                <a:srgbClr val="0B2338"/>
              </a:solidFill>
              <a:latin typeface="Arial"/>
            </a:endParaRPr>
          </a:p>
        </p:txBody>
      </p:sp>
    </p:spTree>
    <p:extLst>
      <p:ext uri="{BB962C8B-B14F-4D97-AF65-F5344CB8AC3E}">
        <p14:creationId xmlns:p14="http://schemas.microsoft.com/office/powerpoint/2010/main" val="1871651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15A68-B98B-924E-A164-01532A0CE0C0}"/>
              </a:ext>
            </a:extLst>
          </p:cNvPr>
          <p:cNvSpPr>
            <a:spLocks noGrp="1"/>
          </p:cNvSpPr>
          <p:nvPr>
            <p:ph type="title"/>
          </p:nvPr>
        </p:nvSpPr>
        <p:spPr/>
        <p:txBody>
          <a:bodyPr/>
          <a:lstStyle/>
          <a:p>
            <a:r>
              <a:rPr lang="en-US" dirty="0"/>
              <a:t>EHR as a Platform</a:t>
            </a:r>
          </a:p>
        </p:txBody>
      </p:sp>
      <p:grpSp>
        <p:nvGrpSpPr>
          <p:cNvPr id="4" name="Group 3">
            <a:extLst>
              <a:ext uri="{FF2B5EF4-FFF2-40B4-BE49-F238E27FC236}">
                <a16:creationId xmlns:a16="http://schemas.microsoft.com/office/drawing/2014/main" id="{6F54BDA0-BFA2-4637-9478-BA05C7E1F788}"/>
              </a:ext>
              <a:ext uri="{C183D7F6-B498-43B3-948B-1728B52AA6E4}">
                <adec:decorative xmlns:adec="http://schemas.microsoft.com/office/drawing/2017/decorative" val="1"/>
              </a:ext>
            </a:extLst>
          </p:cNvPr>
          <p:cNvGrpSpPr/>
          <p:nvPr/>
        </p:nvGrpSpPr>
        <p:grpSpPr>
          <a:xfrm>
            <a:off x="875264" y="1589056"/>
            <a:ext cx="10515600" cy="2386809"/>
            <a:chOff x="616449" y="1374757"/>
            <a:chExt cx="11033233" cy="2504300"/>
          </a:xfrm>
        </p:grpSpPr>
        <p:sp>
          <p:nvSpPr>
            <p:cNvPr id="7" name="Rectangle 6">
              <a:extLst>
                <a:ext uri="{FF2B5EF4-FFF2-40B4-BE49-F238E27FC236}">
                  <a16:creationId xmlns:a16="http://schemas.microsoft.com/office/drawing/2014/main" id="{C32EBD32-DAC4-9D4E-8B83-9683B490D871}"/>
                </a:ext>
              </a:extLst>
            </p:cNvPr>
            <p:cNvSpPr/>
            <p:nvPr/>
          </p:nvSpPr>
          <p:spPr>
            <a:xfrm>
              <a:off x="616449" y="1374757"/>
              <a:ext cx="11033233" cy="2504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a:solidFill>
                  <a:schemeClr val="tx1"/>
                </a:solidFill>
              </a:endParaRPr>
            </a:p>
          </p:txBody>
        </p:sp>
        <p:pic>
          <p:nvPicPr>
            <p:cNvPr id="8" name="Picture 7">
              <a:extLst>
                <a:ext uri="{FF2B5EF4-FFF2-40B4-BE49-F238E27FC236}">
                  <a16:creationId xmlns:a16="http://schemas.microsoft.com/office/drawing/2014/main" id="{C3DAC20A-7F2F-3B48-A826-E10243BEBD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2167" y="1426896"/>
              <a:ext cx="3108049" cy="2331037"/>
            </a:xfrm>
            <a:prstGeom prst="rect">
              <a:avLst/>
            </a:prstGeom>
          </p:spPr>
        </p:pic>
        <p:pic>
          <p:nvPicPr>
            <p:cNvPr id="10" name="Picture 9">
              <a:extLst>
                <a:ext uri="{FF2B5EF4-FFF2-40B4-BE49-F238E27FC236}">
                  <a16:creationId xmlns:a16="http://schemas.microsoft.com/office/drawing/2014/main" id="{E08A5A35-EAE3-2B45-97DD-4C72E8D4A0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105" y="1471933"/>
              <a:ext cx="3048000" cy="2286000"/>
            </a:xfrm>
            <a:prstGeom prst="rect">
              <a:avLst/>
            </a:prstGeom>
          </p:spPr>
        </p:pic>
        <p:pic>
          <p:nvPicPr>
            <p:cNvPr id="11" name="Picture 10">
              <a:extLst>
                <a:ext uri="{FF2B5EF4-FFF2-40B4-BE49-F238E27FC236}">
                  <a16:creationId xmlns:a16="http://schemas.microsoft.com/office/drawing/2014/main" id="{930C74E0-1749-7543-AF5C-D6A1643B32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5163" y="1483907"/>
              <a:ext cx="3048000" cy="2286000"/>
            </a:xfrm>
            <a:prstGeom prst="rect">
              <a:avLst/>
            </a:prstGeom>
          </p:spPr>
        </p:pic>
        <p:sp>
          <p:nvSpPr>
            <p:cNvPr id="12" name="TextBox 11">
              <a:extLst>
                <a:ext uri="{FF2B5EF4-FFF2-40B4-BE49-F238E27FC236}">
                  <a16:creationId xmlns:a16="http://schemas.microsoft.com/office/drawing/2014/main" id="{0A332ECC-8F73-E348-804D-143167619975}"/>
                </a:ext>
              </a:extLst>
            </p:cNvPr>
            <p:cNvSpPr txBox="1"/>
            <p:nvPr/>
          </p:nvSpPr>
          <p:spPr>
            <a:xfrm>
              <a:off x="5577998" y="2529331"/>
              <a:ext cx="1353256" cy="707886"/>
            </a:xfrm>
            <a:prstGeom prst="rect">
              <a:avLst/>
            </a:prstGeom>
            <a:noFill/>
          </p:spPr>
          <p:txBody>
            <a:bodyPr wrap="none" rtlCol="0">
              <a:spAutoFit/>
            </a:bodyPr>
            <a:lstStyle/>
            <a:p>
              <a:r>
                <a:rPr lang="en-US" sz="4000"/>
                <a:t>Apps</a:t>
              </a:r>
            </a:p>
          </p:txBody>
        </p:sp>
        <p:pic>
          <p:nvPicPr>
            <p:cNvPr id="18" name="Picture 17">
              <a:extLst>
                <a:ext uri="{FF2B5EF4-FFF2-40B4-BE49-F238E27FC236}">
                  <a16:creationId xmlns:a16="http://schemas.microsoft.com/office/drawing/2014/main" id="{7C06BE5E-4050-7146-BD85-47941437F55D}"/>
                </a:ext>
              </a:extLst>
            </p:cNvPr>
            <p:cNvPicPr>
              <a:picLocks noChangeAspect="1"/>
            </p:cNvPicPr>
            <p:nvPr/>
          </p:nvPicPr>
          <p:blipFill>
            <a:blip r:embed="rId5"/>
            <a:stretch>
              <a:fillRect/>
            </a:stretch>
          </p:blipFill>
          <p:spPr>
            <a:xfrm>
              <a:off x="9318030" y="1426896"/>
              <a:ext cx="2151390" cy="2255672"/>
            </a:xfrm>
            <a:prstGeom prst="rect">
              <a:avLst/>
            </a:prstGeom>
          </p:spPr>
        </p:pic>
      </p:grpSp>
      <p:sp>
        <p:nvSpPr>
          <p:cNvPr id="17" name="TextBox 16">
            <a:extLst>
              <a:ext uri="{FF2B5EF4-FFF2-40B4-BE49-F238E27FC236}">
                <a16:creationId xmlns:a16="http://schemas.microsoft.com/office/drawing/2014/main" id="{4B21DD3E-D965-294B-8E71-960D70274097}"/>
              </a:ext>
            </a:extLst>
          </p:cNvPr>
          <p:cNvSpPr txBox="1"/>
          <p:nvPr/>
        </p:nvSpPr>
        <p:spPr>
          <a:xfrm>
            <a:off x="6461883" y="4345599"/>
            <a:ext cx="3939462" cy="646331"/>
          </a:xfrm>
          <a:prstGeom prst="rect">
            <a:avLst/>
          </a:prstGeom>
          <a:noFill/>
        </p:spPr>
        <p:txBody>
          <a:bodyPr wrap="square" rtlCol="0">
            <a:spAutoFit/>
          </a:bodyPr>
          <a:lstStyle/>
          <a:p>
            <a:r>
              <a:rPr lang="en-US"/>
              <a:t>API defined by SMART on FHIR</a:t>
            </a:r>
            <a:r>
              <a:rPr lang="en-US" baseline="30000"/>
              <a:t>®</a:t>
            </a:r>
          </a:p>
          <a:p>
            <a:endParaRPr lang="en-US"/>
          </a:p>
        </p:txBody>
      </p:sp>
      <p:sp>
        <p:nvSpPr>
          <p:cNvPr id="9" name="TextBox 8">
            <a:extLst>
              <a:ext uri="{FF2B5EF4-FFF2-40B4-BE49-F238E27FC236}">
                <a16:creationId xmlns:a16="http://schemas.microsoft.com/office/drawing/2014/main" id="{20A29DA7-BDBB-8743-9468-8AD87C317B42}"/>
              </a:ext>
            </a:extLst>
          </p:cNvPr>
          <p:cNvSpPr txBox="1"/>
          <p:nvPr/>
        </p:nvSpPr>
        <p:spPr>
          <a:xfrm>
            <a:off x="599783" y="5238234"/>
            <a:ext cx="4762423" cy="1200329"/>
          </a:xfrm>
          <a:prstGeom prst="rect">
            <a:avLst/>
          </a:prstGeom>
          <a:noFill/>
        </p:spPr>
        <p:txBody>
          <a:bodyPr wrap="square" rtlCol="0">
            <a:spAutoFit/>
          </a:bodyPr>
          <a:lstStyle/>
          <a:p>
            <a:r>
              <a:rPr lang="en-US"/>
              <a:t>User Management, Patient management, Documentation, Billing, Workflow, Orders, Legal, Regulatory, Data persistence</a:t>
            </a:r>
          </a:p>
          <a:p>
            <a:endParaRPr lang="en-US"/>
          </a:p>
        </p:txBody>
      </p:sp>
      <p:sp>
        <p:nvSpPr>
          <p:cNvPr id="13" name="Arrow: Up-Down 21">
            <a:extLst>
              <a:ext uri="{FF2B5EF4-FFF2-40B4-BE49-F238E27FC236}">
                <a16:creationId xmlns:a16="http://schemas.microsoft.com/office/drawing/2014/main" id="{81E28B75-A272-2F4B-BB6C-4F3F31E594B7}"/>
              </a:ext>
              <a:ext uri="{C183D7F6-B498-43B3-948B-1728B52AA6E4}">
                <adec:decorative xmlns:adec="http://schemas.microsoft.com/office/drawing/2017/decorative" val="1"/>
              </a:ext>
            </a:extLst>
          </p:cNvPr>
          <p:cNvSpPr/>
          <p:nvPr/>
        </p:nvSpPr>
        <p:spPr>
          <a:xfrm>
            <a:off x="5936103" y="3997612"/>
            <a:ext cx="487680" cy="1089233"/>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a:solidFill>
                <a:schemeClr val="tx1"/>
              </a:solidFill>
            </a:endParaRPr>
          </a:p>
        </p:txBody>
      </p:sp>
      <p:sp>
        <p:nvSpPr>
          <p:cNvPr id="14" name="Rectangle 13">
            <a:extLst>
              <a:ext uri="{FF2B5EF4-FFF2-40B4-BE49-F238E27FC236}">
                <a16:creationId xmlns:a16="http://schemas.microsoft.com/office/drawing/2014/main" id="{DCD6A568-6070-6140-80E9-CD499C7EC865}"/>
              </a:ext>
              <a:ext uri="{C183D7F6-B498-43B3-948B-1728B52AA6E4}">
                <adec:decorative xmlns:adec="http://schemas.microsoft.com/office/drawing/2017/decorative" val="1"/>
              </a:ext>
            </a:extLst>
          </p:cNvPr>
          <p:cNvSpPr/>
          <p:nvPr/>
        </p:nvSpPr>
        <p:spPr>
          <a:xfrm>
            <a:off x="523127" y="5121181"/>
            <a:ext cx="11033233" cy="11574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a:solidFill>
                <a:schemeClr val="tx1"/>
              </a:solidFill>
            </a:endParaRPr>
          </a:p>
        </p:txBody>
      </p:sp>
      <p:sp>
        <p:nvSpPr>
          <p:cNvPr id="15" name="TextBox 14">
            <a:extLst>
              <a:ext uri="{FF2B5EF4-FFF2-40B4-BE49-F238E27FC236}">
                <a16:creationId xmlns:a16="http://schemas.microsoft.com/office/drawing/2014/main" id="{7AEA3BF1-4EBC-1242-900B-EA76F7CC9F96}"/>
              </a:ext>
            </a:extLst>
          </p:cNvPr>
          <p:cNvSpPr txBox="1"/>
          <p:nvPr/>
        </p:nvSpPr>
        <p:spPr>
          <a:xfrm>
            <a:off x="5493760" y="5296761"/>
            <a:ext cx="1091966" cy="707886"/>
          </a:xfrm>
          <a:prstGeom prst="rect">
            <a:avLst/>
          </a:prstGeom>
          <a:noFill/>
        </p:spPr>
        <p:txBody>
          <a:bodyPr wrap="none" rtlCol="0">
            <a:spAutoFit/>
          </a:bodyPr>
          <a:lstStyle/>
          <a:p>
            <a:r>
              <a:rPr lang="en-US" sz="4000"/>
              <a:t>EHR</a:t>
            </a:r>
          </a:p>
        </p:txBody>
      </p:sp>
      <p:sp>
        <p:nvSpPr>
          <p:cNvPr id="16" name="TextBox 15">
            <a:extLst>
              <a:ext uri="{FF2B5EF4-FFF2-40B4-BE49-F238E27FC236}">
                <a16:creationId xmlns:a16="http://schemas.microsoft.com/office/drawing/2014/main" id="{CDAD7AB3-BD58-BF43-9138-9EAD80AAE8EF}"/>
              </a:ext>
            </a:extLst>
          </p:cNvPr>
          <p:cNvSpPr txBox="1"/>
          <p:nvPr/>
        </p:nvSpPr>
        <p:spPr>
          <a:xfrm>
            <a:off x="7262607" y="5250843"/>
            <a:ext cx="3939462" cy="1200329"/>
          </a:xfrm>
          <a:prstGeom prst="rect">
            <a:avLst/>
          </a:prstGeom>
          <a:noFill/>
        </p:spPr>
        <p:txBody>
          <a:bodyPr wrap="square" rtlCol="0">
            <a:spAutoFit/>
          </a:bodyPr>
          <a:lstStyle/>
          <a:p>
            <a:r>
              <a:rPr lang="en-US"/>
              <a:t>Cerner, EPIC, Allscripts, Meditech, McKesson, athenahealth, CPSI, Medhost, etc</a:t>
            </a:r>
          </a:p>
          <a:p>
            <a:endParaRPr lang="en-US"/>
          </a:p>
        </p:txBody>
      </p:sp>
      <p:sp>
        <p:nvSpPr>
          <p:cNvPr id="19" name="Slide Number Placeholder 1">
            <a:extLst>
              <a:ext uri="{FF2B5EF4-FFF2-40B4-BE49-F238E27FC236}">
                <a16:creationId xmlns:a16="http://schemas.microsoft.com/office/drawing/2014/main" id="{A787A164-5C57-452B-B616-EB9F917893ED}"/>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56</a:t>
            </a:fld>
            <a:endParaRPr lang="uk-UA" sz="900" cap="all">
              <a:solidFill>
                <a:srgbClr val="0B2338"/>
              </a:solidFill>
              <a:latin typeface="Arial"/>
            </a:endParaRPr>
          </a:p>
        </p:txBody>
      </p:sp>
    </p:spTree>
    <p:extLst>
      <p:ext uri="{BB962C8B-B14F-4D97-AF65-F5344CB8AC3E}">
        <p14:creationId xmlns:p14="http://schemas.microsoft.com/office/powerpoint/2010/main" val="3143647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D324-31E8-F4E3-E13A-DA6CF5638CB6}"/>
              </a:ext>
            </a:extLst>
          </p:cNvPr>
          <p:cNvSpPr>
            <a:spLocks noGrp="1"/>
          </p:cNvSpPr>
          <p:nvPr>
            <p:ph type="title"/>
          </p:nvPr>
        </p:nvSpPr>
        <p:spPr/>
        <p:txBody>
          <a:bodyPr/>
          <a:lstStyle/>
          <a:p>
            <a:r>
              <a:rPr lang="en-US" dirty="0"/>
              <a:t>Summary</a:t>
            </a:r>
            <a:r>
              <a:rPr lang="en-US" sz="3200" dirty="0"/>
              <a:t>… part 2</a:t>
            </a:r>
          </a:p>
        </p:txBody>
      </p:sp>
      <p:sp>
        <p:nvSpPr>
          <p:cNvPr id="3" name="Content Placeholder 2">
            <a:extLst>
              <a:ext uri="{FF2B5EF4-FFF2-40B4-BE49-F238E27FC236}">
                <a16:creationId xmlns:a16="http://schemas.microsoft.com/office/drawing/2014/main" id="{AF8BD813-45F9-3540-68CB-55A31CC226C7}"/>
              </a:ext>
            </a:extLst>
          </p:cNvPr>
          <p:cNvSpPr>
            <a:spLocks noGrp="1"/>
          </p:cNvSpPr>
          <p:nvPr>
            <p:ph idx="1"/>
          </p:nvPr>
        </p:nvSpPr>
        <p:spPr/>
        <p:txBody>
          <a:bodyPr>
            <a:normAutofit fontScale="77500" lnSpcReduction="20000"/>
          </a:bodyPr>
          <a:lstStyle/>
          <a:p>
            <a:r>
              <a:rPr lang="en-US" dirty="0"/>
              <a:t>FHIR’s basic building blocks are “Resources”</a:t>
            </a:r>
          </a:p>
          <a:p>
            <a:pPr lvl="1"/>
            <a:r>
              <a:rPr lang="en-US" dirty="0"/>
              <a:t>Examples: Patient, Observation, Condition</a:t>
            </a:r>
          </a:p>
          <a:p>
            <a:r>
              <a:rPr lang="en-US" dirty="0"/>
              <a:t>Resources define data elements names and types</a:t>
            </a:r>
          </a:p>
          <a:p>
            <a:pPr lvl="1"/>
            <a:r>
              <a:rPr lang="en-US" dirty="0"/>
              <a:t>Basic types like “integer” or “free text”</a:t>
            </a:r>
          </a:p>
          <a:p>
            <a:pPr lvl="1"/>
            <a:r>
              <a:rPr lang="en-US" dirty="0"/>
              <a:t>Terminology bindings</a:t>
            </a:r>
          </a:p>
          <a:p>
            <a:r>
              <a:rPr lang="en-US" dirty="0"/>
              <a:t>Implementation Guides define how FHIR is used for a specific use case</a:t>
            </a:r>
          </a:p>
          <a:p>
            <a:pPr lvl="1"/>
            <a:r>
              <a:rPr lang="en-US" dirty="0"/>
              <a:t>Adds constraints (e.g., required elements, specific terminology allowed)</a:t>
            </a:r>
          </a:p>
          <a:p>
            <a:pPr lvl="1"/>
            <a:r>
              <a:rPr lang="en-US" dirty="0"/>
              <a:t>Adds extensions to support data elements not covered by base FHIR</a:t>
            </a:r>
          </a:p>
          <a:p>
            <a:pPr lvl="1"/>
            <a:r>
              <a:rPr lang="en-US" dirty="0"/>
              <a:t>You can make your own IG!</a:t>
            </a:r>
          </a:p>
          <a:p>
            <a:r>
              <a:rPr lang="en-US" dirty="0"/>
              <a:t>FHIR</a:t>
            </a:r>
            <a:r>
              <a:rPr lang="en-US" baseline="30000" dirty="0"/>
              <a:t>®</a:t>
            </a:r>
            <a:r>
              <a:rPr lang="en-US" dirty="0"/>
              <a:t> uses standard web technology for:</a:t>
            </a:r>
          </a:p>
          <a:p>
            <a:pPr lvl="1"/>
            <a:r>
              <a:rPr lang="en-US" dirty="0"/>
              <a:t>Data encoding: JSON and XML</a:t>
            </a:r>
          </a:p>
          <a:p>
            <a:pPr lvl="1"/>
            <a:r>
              <a:rPr lang="en-US" dirty="0"/>
              <a:t>Communication: REST</a:t>
            </a:r>
          </a:p>
          <a:p>
            <a:pPr lvl="1"/>
            <a:r>
              <a:rPr lang="en-US" dirty="0"/>
              <a:t>Integration with other systems via SMART technology</a:t>
            </a:r>
          </a:p>
          <a:p>
            <a:r>
              <a:rPr lang="en-US" dirty="0"/>
              <a:t>More information: </a:t>
            </a:r>
            <a:r>
              <a:rPr lang="en-US" dirty="0">
                <a:hlinkClick r:id="rId3"/>
              </a:rPr>
              <a:t>https://purl.org/fhir-for-research/web</a:t>
            </a:r>
            <a:r>
              <a:rPr lang="en-US" dirty="0"/>
              <a:t> </a:t>
            </a:r>
          </a:p>
          <a:p>
            <a:endParaRPr lang="en-US" dirty="0"/>
          </a:p>
        </p:txBody>
      </p:sp>
      <p:pic>
        <p:nvPicPr>
          <p:cNvPr id="5" name="Picture 4" descr="A QR code with black squares">
            <a:extLst>
              <a:ext uri="{FF2B5EF4-FFF2-40B4-BE49-F238E27FC236}">
                <a16:creationId xmlns:a16="http://schemas.microsoft.com/office/drawing/2014/main" id="{3B556ADE-98C4-3E9A-43BF-3AED970D9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4286" y="4029756"/>
            <a:ext cx="2409371" cy="2409371"/>
          </a:xfrm>
          <a:prstGeom prst="rect">
            <a:avLst/>
          </a:prstGeom>
        </p:spPr>
      </p:pic>
    </p:spTree>
    <p:extLst>
      <p:ext uri="{BB962C8B-B14F-4D97-AF65-F5344CB8AC3E}">
        <p14:creationId xmlns:p14="http://schemas.microsoft.com/office/powerpoint/2010/main" val="2033554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26FF9-0F03-4317-9124-043C9004AD19}"/>
              </a:ext>
            </a:extLst>
          </p:cNvPr>
          <p:cNvSpPr>
            <a:spLocks noGrp="1"/>
          </p:cNvSpPr>
          <p:nvPr>
            <p:ph type="title"/>
          </p:nvPr>
        </p:nvSpPr>
        <p:spPr/>
        <p:txBody>
          <a:bodyPr/>
          <a:lstStyle/>
          <a:p>
            <a:r>
              <a:rPr lang="en-US">
                <a:ea typeface="Tahoma"/>
                <a:cs typeface="Tahoma"/>
              </a:rPr>
              <a:t>FHIR</a:t>
            </a:r>
            <a:r>
              <a:rPr lang="en-US" baseline="30000">
                <a:ea typeface="Tahoma"/>
                <a:cs typeface="Tahoma"/>
              </a:rPr>
              <a:t>®</a:t>
            </a:r>
            <a:r>
              <a:rPr lang="en-US">
                <a:ea typeface="Tahoma"/>
                <a:cs typeface="Tahoma"/>
              </a:rPr>
              <a:t> Information Flow</a:t>
            </a:r>
          </a:p>
        </p:txBody>
      </p:sp>
      <p:pic>
        <p:nvPicPr>
          <p:cNvPr id="6" name="Picture 6" descr="A screenshot of a cell phone&#10;&#10;Description generated with very high confidence">
            <a:extLst>
              <a:ext uri="{FF2B5EF4-FFF2-40B4-BE49-F238E27FC236}">
                <a16:creationId xmlns:a16="http://schemas.microsoft.com/office/drawing/2014/main" id="{319E3588-1215-454D-83E1-5F4D2F2A8451}"/>
              </a:ext>
            </a:extLst>
          </p:cNvPr>
          <p:cNvPicPr>
            <a:picLocks noGrp="1" noChangeAspect="1"/>
          </p:cNvPicPr>
          <p:nvPr>
            <p:ph idx="1"/>
          </p:nvPr>
        </p:nvPicPr>
        <p:blipFill>
          <a:blip r:embed="rId2"/>
          <a:stretch>
            <a:fillRect/>
          </a:stretch>
        </p:blipFill>
        <p:spPr>
          <a:xfrm>
            <a:off x="1654355" y="2023882"/>
            <a:ext cx="8883290" cy="3683060"/>
          </a:xfrm>
          <a:prstGeom prst="rect">
            <a:avLst/>
          </a:prstGeom>
        </p:spPr>
      </p:pic>
      <p:sp>
        <p:nvSpPr>
          <p:cNvPr id="3" name="TextBox 2">
            <a:extLst>
              <a:ext uri="{FF2B5EF4-FFF2-40B4-BE49-F238E27FC236}">
                <a16:creationId xmlns:a16="http://schemas.microsoft.com/office/drawing/2014/main" id="{BD3E7D57-A2BC-8943-9115-8F268F138B30}"/>
              </a:ext>
            </a:extLst>
          </p:cNvPr>
          <p:cNvSpPr txBox="1"/>
          <p:nvPr/>
        </p:nvSpPr>
        <p:spPr>
          <a:xfrm>
            <a:off x="6553200" y="5750839"/>
            <a:ext cx="3713858" cy="246221"/>
          </a:xfrm>
          <a:prstGeom prst="rect">
            <a:avLst/>
          </a:prstGeom>
          <a:noFill/>
        </p:spPr>
        <p:txBody>
          <a:bodyPr wrap="square" rtlCol="0">
            <a:spAutoFit/>
          </a:bodyPr>
          <a:lstStyle/>
          <a:p>
            <a:r>
              <a:rPr lang="en-US" sz="1000"/>
              <a:t>PACS – Picture Archive and Communication System</a:t>
            </a:r>
          </a:p>
        </p:txBody>
      </p:sp>
      <p:sp>
        <p:nvSpPr>
          <p:cNvPr id="7" name="Slide Number Placeholder 1">
            <a:extLst>
              <a:ext uri="{FF2B5EF4-FFF2-40B4-BE49-F238E27FC236}">
                <a16:creationId xmlns:a16="http://schemas.microsoft.com/office/drawing/2014/main" id="{AA421087-7FE3-413A-A64E-0A33BC55187D}"/>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6</a:t>
            </a:fld>
            <a:endParaRPr lang="uk-UA" sz="900" cap="all">
              <a:solidFill>
                <a:srgbClr val="0B2338"/>
              </a:solidFill>
              <a:latin typeface="Arial"/>
            </a:endParaRPr>
          </a:p>
        </p:txBody>
      </p:sp>
    </p:spTree>
    <p:extLst>
      <p:ext uri="{BB962C8B-B14F-4D97-AF65-F5344CB8AC3E}">
        <p14:creationId xmlns:p14="http://schemas.microsoft.com/office/powerpoint/2010/main" val="3496393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B2BCDF-D377-0747-90F7-D1E3377BDFB0}"/>
              </a:ext>
            </a:extLst>
          </p:cNvPr>
          <p:cNvSpPr>
            <a:spLocks noGrp="1"/>
          </p:cNvSpPr>
          <p:nvPr>
            <p:ph type="title"/>
          </p:nvPr>
        </p:nvSpPr>
        <p:spPr/>
        <p:txBody>
          <a:bodyPr/>
          <a:lstStyle/>
          <a:p>
            <a:r>
              <a:rPr lang="en-US"/>
              <a:t>Genesis of FHIR</a:t>
            </a:r>
            <a:r>
              <a:rPr lang="en-US" baseline="30000"/>
              <a:t>®</a:t>
            </a:r>
          </a:p>
        </p:txBody>
      </p:sp>
      <p:sp>
        <p:nvSpPr>
          <p:cNvPr id="8" name="Content Placeholder 7">
            <a:extLst>
              <a:ext uri="{FF2B5EF4-FFF2-40B4-BE49-F238E27FC236}">
                <a16:creationId xmlns:a16="http://schemas.microsoft.com/office/drawing/2014/main" id="{6657271E-F8A6-AA45-B523-BA6AD9B054CF}"/>
              </a:ext>
            </a:extLst>
          </p:cNvPr>
          <p:cNvSpPr>
            <a:spLocks noGrp="1"/>
          </p:cNvSpPr>
          <p:nvPr>
            <p:ph idx="1"/>
          </p:nvPr>
        </p:nvSpPr>
        <p:spPr>
          <a:xfrm>
            <a:off x="1264920" y="1735137"/>
            <a:ext cx="10515600" cy="4351338"/>
          </a:xfrm>
        </p:spPr>
        <p:txBody>
          <a:bodyPr>
            <a:noAutofit/>
          </a:bodyPr>
          <a:lstStyle/>
          <a:p>
            <a:pPr marL="0" indent="0">
              <a:lnSpc>
                <a:spcPct val="110000"/>
              </a:lnSpc>
              <a:spcAft>
                <a:spcPts val="400"/>
              </a:spcAft>
              <a:buNone/>
            </a:pPr>
            <a:r>
              <a:rPr lang="en-US" sz="2000" b="1"/>
              <a:t>The Catalyst</a:t>
            </a:r>
          </a:p>
          <a:p>
            <a:pPr marL="285750" lvl="1" indent="-285750">
              <a:lnSpc>
                <a:spcPct val="110000"/>
              </a:lnSpc>
              <a:spcBef>
                <a:spcPts val="0"/>
              </a:spcBef>
              <a:spcAft>
                <a:spcPts val="400"/>
              </a:spcAft>
              <a:buFont typeface="Arial" panose="020B0604020202020204" pitchFamily="34" charset="0"/>
              <a:buChar char="•"/>
            </a:pPr>
            <a:r>
              <a:rPr lang="en-US" sz="1600"/>
              <a:t>HL7 V2 is a point-to-point messaging standard that is over 30 years old</a:t>
            </a:r>
          </a:p>
          <a:p>
            <a:pPr marL="285750" lvl="1" indent="-285750">
              <a:lnSpc>
                <a:spcPct val="110000"/>
              </a:lnSpc>
              <a:spcBef>
                <a:spcPts val="0"/>
              </a:spcBef>
              <a:spcAft>
                <a:spcPts val="400"/>
              </a:spcAft>
              <a:buFont typeface="Arial" panose="020B0604020202020204" pitchFamily="34" charset="0"/>
              <a:buChar char="•"/>
            </a:pPr>
            <a:r>
              <a:rPr lang="en-US" sz="1600"/>
              <a:t>HL7 V3 is very complex, not widely implemented</a:t>
            </a:r>
          </a:p>
          <a:p>
            <a:pPr marL="285750" lvl="1" indent="-285750">
              <a:lnSpc>
                <a:spcPct val="110000"/>
              </a:lnSpc>
              <a:spcBef>
                <a:spcPts val="0"/>
              </a:spcBef>
              <a:spcAft>
                <a:spcPts val="400"/>
              </a:spcAft>
              <a:buFont typeface="Arial" panose="020B0604020202020204" pitchFamily="34" charset="0"/>
              <a:buChar char="•"/>
            </a:pPr>
            <a:r>
              <a:rPr lang="en-US" sz="1600"/>
              <a:t>Pressure to broaden scope of data sharing</a:t>
            </a:r>
          </a:p>
          <a:p>
            <a:pPr lvl="3">
              <a:lnSpc>
                <a:spcPct val="110000"/>
              </a:lnSpc>
              <a:spcBef>
                <a:spcPts val="0"/>
              </a:spcBef>
              <a:spcAft>
                <a:spcPts val="400"/>
              </a:spcAft>
            </a:pPr>
            <a:r>
              <a:rPr lang="en-US" sz="1400"/>
              <a:t>More flexible sharing across institutions, borders, domains</a:t>
            </a:r>
          </a:p>
          <a:p>
            <a:pPr lvl="3">
              <a:lnSpc>
                <a:spcPct val="110000"/>
              </a:lnSpc>
              <a:spcBef>
                <a:spcPts val="0"/>
              </a:spcBef>
              <a:spcAft>
                <a:spcPts val="400"/>
              </a:spcAft>
            </a:pPr>
            <a:r>
              <a:rPr lang="en-US" sz="1400"/>
              <a:t>Mobile &amp; cloud-based applications</a:t>
            </a:r>
          </a:p>
          <a:p>
            <a:pPr marL="0" indent="0">
              <a:lnSpc>
                <a:spcPct val="110000"/>
              </a:lnSpc>
              <a:spcAft>
                <a:spcPts val="400"/>
              </a:spcAft>
              <a:buNone/>
            </a:pPr>
            <a:r>
              <a:rPr lang="en-US" sz="2000" b="1"/>
              <a:t>The Benefits of HL7 FHIR</a:t>
            </a:r>
            <a:r>
              <a:rPr lang="en-US" sz="2000" b="1" baseline="30000"/>
              <a:t>®</a:t>
            </a:r>
          </a:p>
          <a:p>
            <a:pPr marL="285750" lvl="1" indent="-285750">
              <a:lnSpc>
                <a:spcPct val="110000"/>
              </a:lnSpc>
              <a:spcBef>
                <a:spcPts val="0"/>
              </a:spcBef>
              <a:spcAft>
                <a:spcPts val="400"/>
              </a:spcAft>
              <a:buFont typeface="Arial" panose="020B0604020202020204" pitchFamily="34" charset="0"/>
              <a:buChar char="•"/>
            </a:pPr>
            <a:r>
              <a:rPr lang="en-US" sz="1800"/>
              <a:t>Promotes cross-industry standards</a:t>
            </a:r>
          </a:p>
          <a:p>
            <a:pPr marL="285750" lvl="1" indent="-285750">
              <a:lnSpc>
                <a:spcPct val="110000"/>
              </a:lnSpc>
              <a:spcBef>
                <a:spcPts val="0"/>
              </a:spcBef>
              <a:spcAft>
                <a:spcPts val="400"/>
              </a:spcAft>
              <a:buFont typeface="Arial" panose="020B0604020202020204" pitchFamily="34" charset="0"/>
              <a:buChar char="•"/>
            </a:pPr>
            <a:r>
              <a:rPr lang="en-US" sz="1800"/>
              <a:t>Uses the same technologies already used across the tech industry</a:t>
            </a:r>
          </a:p>
          <a:p>
            <a:pPr lvl="3">
              <a:lnSpc>
                <a:spcPct val="110000"/>
              </a:lnSpc>
              <a:spcBef>
                <a:spcPts val="0"/>
              </a:spcBef>
              <a:spcAft>
                <a:spcPts val="400"/>
              </a:spcAft>
            </a:pPr>
            <a:r>
              <a:rPr lang="en-US" sz="1400"/>
              <a:t>JSON and XML</a:t>
            </a:r>
          </a:p>
          <a:p>
            <a:pPr lvl="3">
              <a:lnSpc>
                <a:spcPct val="110000"/>
              </a:lnSpc>
              <a:spcBef>
                <a:spcPts val="0"/>
              </a:spcBef>
              <a:spcAft>
                <a:spcPts val="400"/>
              </a:spcAft>
            </a:pPr>
            <a:r>
              <a:rPr lang="en-US" sz="1400"/>
              <a:t>HTTPS and RESTful interfaces</a:t>
            </a:r>
          </a:p>
          <a:p>
            <a:pPr lvl="3">
              <a:lnSpc>
                <a:spcPct val="110000"/>
              </a:lnSpc>
              <a:spcBef>
                <a:spcPts val="0"/>
              </a:spcBef>
              <a:spcAft>
                <a:spcPts val="400"/>
              </a:spcAft>
            </a:pPr>
            <a:r>
              <a:rPr lang="en-US" sz="1400"/>
              <a:t>OAuth2 and OpenID Connect</a:t>
            </a:r>
          </a:p>
          <a:p>
            <a:pPr marL="285750" lvl="1" indent="-285750">
              <a:lnSpc>
                <a:spcPct val="110000"/>
              </a:lnSpc>
              <a:spcBef>
                <a:spcPts val="0"/>
              </a:spcBef>
              <a:spcAft>
                <a:spcPts val="400"/>
              </a:spcAft>
              <a:buFont typeface="Arial" panose="020B0604020202020204" pitchFamily="34" charset="0"/>
              <a:buChar char="•"/>
            </a:pPr>
            <a:r>
              <a:rPr lang="en-US" sz="1800"/>
              <a:t>Supported by existing software tools</a:t>
            </a:r>
          </a:p>
          <a:p>
            <a:pPr marL="285750" lvl="1" indent="-285750">
              <a:lnSpc>
                <a:spcPct val="110000"/>
              </a:lnSpc>
              <a:spcBef>
                <a:spcPts val="0"/>
              </a:spcBef>
              <a:spcAft>
                <a:spcPts val="400"/>
              </a:spcAft>
              <a:buFont typeface="Arial" panose="020B0604020202020204" pitchFamily="34" charset="0"/>
              <a:buChar char="•"/>
            </a:pPr>
            <a:r>
              <a:rPr lang="en-US" sz="1800"/>
              <a:t>Easier to understand by technical end-users</a:t>
            </a:r>
          </a:p>
        </p:txBody>
      </p:sp>
      <p:pic>
        <p:nvPicPr>
          <p:cNvPr id="4" name="Graphic 3">
            <a:extLst>
              <a:ext uri="{FF2B5EF4-FFF2-40B4-BE49-F238E27FC236}">
                <a16:creationId xmlns:a16="http://schemas.microsoft.com/office/drawing/2014/main" id="{A392A8A6-B186-43A0-8774-82C8063C2C7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8863" y="1135439"/>
            <a:ext cx="1972615" cy="3037305"/>
          </a:xfrm>
          <a:prstGeom prst="rect">
            <a:avLst/>
          </a:prstGeom>
          <a:effectLst>
            <a:outerShdw blurRad="50800" dist="38100" dir="8100000" algn="tr" rotWithShape="0">
              <a:prstClr val="black">
                <a:alpha val="40000"/>
              </a:prstClr>
            </a:outerShdw>
          </a:effectLst>
        </p:spPr>
      </p:pic>
      <p:sp>
        <p:nvSpPr>
          <p:cNvPr id="5" name="Slide Number Placeholder 1">
            <a:extLst>
              <a:ext uri="{FF2B5EF4-FFF2-40B4-BE49-F238E27FC236}">
                <a16:creationId xmlns:a16="http://schemas.microsoft.com/office/drawing/2014/main" id="{441E38F0-FA8A-48E4-932B-B874F1777C32}"/>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7</a:t>
            </a:fld>
            <a:endParaRPr lang="uk-UA" sz="900" cap="all">
              <a:solidFill>
                <a:srgbClr val="0B2338"/>
              </a:solidFill>
              <a:latin typeface="Arial"/>
            </a:endParaRPr>
          </a:p>
        </p:txBody>
      </p:sp>
    </p:spTree>
    <p:extLst>
      <p:ext uri="{BB962C8B-B14F-4D97-AF65-F5344CB8AC3E}">
        <p14:creationId xmlns:p14="http://schemas.microsoft.com/office/powerpoint/2010/main" val="432150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C29C5-FC7C-C348-9D01-F932F083A280}"/>
              </a:ext>
            </a:extLst>
          </p:cNvPr>
          <p:cNvSpPr>
            <a:spLocks noGrp="1"/>
          </p:cNvSpPr>
          <p:nvPr>
            <p:ph type="title"/>
          </p:nvPr>
        </p:nvSpPr>
        <p:spPr/>
        <p:txBody>
          <a:bodyPr vert="horz" lIns="91440" tIns="45720" rIns="91440" bIns="45720" rtlCol="0" anchor="ctr">
            <a:normAutofit/>
          </a:bodyPr>
          <a:lstStyle/>
          <a:p>
            <a:pPr>
              <a:lnSpc>
                <a:spcPct val="90000"/>
              </a:lnSpc>
            </a:pPr>
            <a:r>
              <a:rPr lang="en-US" kern="1200">
                <a:solidFill>
                  <a:schemeClr val="tx1"/>
                </a:solidFill>
                <a:latin typeface="+mj-lt"/>
                <a:ea typeface="+mj-ea"/>
                <a:cs typeface="+mj-cs"/>
              </a:rPr>
              <a:t>Timeline of FHIR</a:t>
            </a:r>
            <a:r>
              <a:rPr lang="en-US" kern="1200" baseline="30000">
                <a:solidFill>
                  <a:schemeClr val="tx1"/>
                </a:solidFill>
                <a:latin typeface="+mj-lt"/>
                <a:ea typeface="+mj-ea"/>
                <a:cs typeface="+mj-cs"/>
              </a:rPr>
              <a:t>®</a:t>
            </a:r>
            <a:r>
              <a:rPr lang="en-US" baseline="30000">
                <a:solidFill>
                  <a:schemeClr val="tx1"/>
                </a:solidFill>
                <a:latin typeface="+mj-lt"/>
              </a:rPr>
              <a:t> </a:t>
            </a:r>
            <a:r>
              <a:rPr lang="en-US" kern="1200">
                <a:solidFill>
                  <a:schemeClr val="tx1"/>
                </a:solidFill>
                <a:latin typeface="+mj-lt"/>
                <a:ea typeface="+mj-ea"/>
                <a:cs typeface="+mj-cs"/>
              </a:rPr>
              <a:t>releases</a:t>
            </a:r>
          </a:p>
        </p:txBody>
      </p:sp>
      <p:graphicFrame>
        <p:nvGraphicFramePr>
          <p:cNvPr id="6" name="Content Placeholder 3" descr="Aug. 2011&#10; First draft published on Grahame Grieve’s blog&#10;Sep. 2014&#10; First release&#10;  Released as Draft Standard for Trial Use (DSTU) standard&#10;Oct. 2015&#10; FHIR® R2&#10;  Standard for Trial Use&#10;Apr. 2017&#10; FHIR® R3&#10;  Standard for Trial Use&#10;Dec. 2018&#10; FHIR® R4 (current)&#10;  First release with some Normative resources&#10;2022&#10; FHIR® R5 (in development) – Estimated release in 2022&#10;  More Normative resources and new features&#10;">
            <a:extLst>
              <a:ext uri="{FF2B5EF4-FFF2-40B4-BE49-F238E27FC236}">
                <a16:creationId xmlns:a16="http://schemas.microsoft.com/office/drawing/2014/main" id="{964469BC-FCFB-476C-8AF7-C222FE64D248}"/>
              </a:ext>
            </a:extLst>
          </p:cNvPr>
          <p:cNvGraphicFramePr>
            <a:graphicFrameLocks noGrp="1"/>
          </p:cNvGraphicFramePr>
          <p:nvPr>
            <p:ph idx="1"/>
            <p:extLst>
              <p:ext uri="{D42A27DB-BD31-4B8C-83A1-F6EECF244321}">
                <p14:modId xmlns:p14="http://schemas.microsoft.com/office/powerpoint/2010/main" val="3782535018"/>
              </p:ext>
            </p:extLst>
          </p:nvPr>
        </p:nvGraphicFramePr>
        <p:xfrm>
          <a:off x="838200" y="173513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56819DB-6CF0-483B-ADC4-C0C83B6C630A}"/>
              </a:ext>
            </a:extLst>
          </p:cNvPr>
          <p:cNvSpPr txBox="1"/>
          <p:nvPr/>
        </p:nvSpPr>
        <p:spPr>
          <a:xfrm>
            <a:off x="1091821" y="5808663"/>
            <a:ext cx="10154183" cy="369332"/>
          </a:xfrm>
          <a:prstGeom prst="rect">
            <a:avLst/>
          </a:prstGeom>
          <a:ln>
            <a:noFill/>
          </a:ln>
        </p:spPr>
        <p:txBody>
          <a:bodyPr vert="horz" wrap="square" lIns="91440" tIns="45720" rIns="91440" bIns="45720" rtlCol="0">
            <a:spAutoFit/>
          </a:bodyPr>
          <a:lstStyle/>
          <a:p>
            <a:pPr algn="ctr">
              <a:defRPr/>
            </a:pPr>
            <a:r>
              <a:rPr kumimoji="0" lang="en-US" sz="1800" b="0" i="0" u="none" strike="noStrike" kern="1200" cap="none" spc="0" normalizeH="0" baseline="0" noProof="0">
                <a:ln>
                  <a:noFill/>
                </a:ln>
                <a:solidFill>
                  <a:srgbClr val="0B2338"/>
                </a:solidFill>
                <a:effectLst/>
                <a:uLnTx/>
                <a:uFillTx/>
                <a:latin typeface="Arial"/>
                <a:ea typeface="+mn-ea"/>
                <a:cs typeface="+mn-cs"/>
              </a:rPr>
              <a:t>Note: R2, R3, R4, and R5 are updated versions of the FHIR</a:t>
            </a:r>
            <a:r>
              <a:rPr lang="en-US" baseline="30000"/>
              <a:t>®</a:t>
            </a:r>
            <a:r>
              <a:rPr lang="en-US"/>
              <a:t> </a:t>
            </a:r>
            <a:r>
              <a:rPr kumimoji="0" lang="en-US" sz="1800" b="0" i="0" u="none" strike="noStrike" kern="1200" cap="none" spc="0" normalizeH="0" baseline="0" noProof="0">
                <a:ln>
                  <a:noFill/>
                </a:ln>
                <a:solidFill>
                  <a:srgbClr val="0B2338"/>
                </a:solidFill>
                <a:effectLst/>
                <a:uLnTx/>
                <a:uFillTx/>
                <a:latin typeface="Arial"/>
                <a:ea typeface="+mn-ea"/>
                <a:cs typeface="+mn-cs"/>
              </a:rPr>
              <a:t>standard</a:t>
            </a:r>
          </a:p>
        </p:txBody>
      </p:sp>
      <p:sp>
        <p:nvSpPr>
          <p:cNvPr id="7" name="Slide Number Placeholder 1">
            <a:extLst>
              <a:ext uri="{FF2B5EF4-FFF2-40B4-BE49-F238E27FC236}">
                <a16:creationId xmlns:a16="http://schemas.microsoft.com/office/drawing/2014/main" id="{F86C0FC5-9139-4DE8-855B-B0056216FB0B}"/>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8</a:t>
            </a:fld>
            <a:endParaRPr lang="uk-UA" sz="900" cap="all">
              <a:solidFill>
                <a:srgbClr val="0B2338"/>
              </a:solidFill>
              <a:latin typeface="Arial"/>
            </a:endParaRPr>
          </a:p>
        </p:txBody>
      </p:sp>
    </p:spTree>
    <p:extLst>
      <p:ext uri="{BB962C8B-B14F-4D97-AF65-F5344CB8AC3E}">
        <p14:creationId xmlns:p14="http://schemas.microsoft.com/office/powerpoint/2010/main" val="3855187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CABBC-ABD5-4D4F-93D7-8249D5F052C9}"/>
              </a:ext>
            </a:extLst>
          </p:cNvPr>
          <p:cNvSpPr>
            <a:spLocks noGrp="1"/>
          </p:cNvSpPr>
          <p:nvPr>
            <p:ph type="title"/>
          </p:nvPr>
        </p:nvSpPr>
        <p:spPr>
          <a:xfrm>
            <a:off x="838200" y="3819525"/>
            <a:ext cx="10515600" cy="1090613"/>
          </a:xfrm>
        </p:spPr>
        <p:txBody>
          <a:bodyPr>
            <a:normAutofit/>
          </a:bodyPr>
          <a:lstStyle/>
          <a:p>
            <a:pPr algn="l"/>
            <a:r>
              <a:rPr lang="en-US" sz="4800"/>
              <a:t>FHIR</a:t>
            </a:r>
            <a:r>
              <a:rPr lang="en-US" sz="4800" kern="1200" baseline="30000">
                <a:solidFill>
                  <a:schemeClr val="tx1"/>
                </a:solidFill>
                <a:latin typeface="+mj-lt"/>
                <a:ea typeface="+mj-ea"/>
                <a:cs typeface="+mj-cs"/>
              </a:rPr>
              <a:t>®</a:t>
            </a:r>
            <a:r>
              <a:rPr lang="en-US" sz="4800"/>
              <a:t> for Research Examples</a:t>
            </a:r>
          </a:p>
        </p:txBody>
      </p:sp>
      <p:sp>
        <p:nvSpPr>
          <p:cNvPr id="3" name="Slide Number Placeholder 1">
            <a:extLst>
              <a:ext uri="{FF2B5EF4-FFF2-40B4-BE49-F238E27FC236}">
                <a16:creationId xmlns:a16="http://schemas.microsoft.com/office/drawing/2014/main" id="{202D85D1-8810-4556-8070-4CFA8464ECE5}"/>
              </a:ext>
            </a:extLst>
          </p:cNvPr>
          <p:cNvSpPr txBox="1">
            <a:spLocks/>
          </p:cNvSpPr>
          <p:nvPr/>
        </p:nvSpPr>
        <p:spPr>
          <a:xfrm>
            <a:off x="11246004" y="6656805"/>
            <a:ext cx="620712" cy="138499"/>
          </a:xfrm>
          <a:prstGeom prst="rect">
            <a:avLst/>
          </a:prstGeom>
        </p:spPr>
        <p:txBody>
          <a:bodyPr vert="horz" lIns="0" tIns="0" rIns="0" bIns="0" rtlCol="0" anchor="ctr">
            <a:sp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2F552B-1952-B44E-8CAB-5705F0ACD2E2}" type="slidenum">
              <a:rPr lang="uk-UA" sz="900" cap="all" smtClean="0">
                <a:solidFill>
                  <a:srgbClr val="0B2338"/>
                </a:solidFill>
                <a:latin typeface="Arial"/>
              </a:rPr>
              <a:pPr>
                <a:defRPr/>
              </a:pPr>
              <a:t>9</a:t>
            </a:fld>
            <a:endParaRPr lang="uk-UA" sz="900" cap="all">
              <a:solidFill>
                <a:srgbClr val="0B2338"/>
              </a:solidFill>
              <a:latin typeface="Arial"/>
            </a:endParaRPr>
          </a:p>
        </p:txBody>
      </p:sp>
    </p:spTree>
    <p:extLst>
      <p:ext uri="{BB962C8B-B14F-4D97-AF65-F5344CB8AC3E}">
        <p14:creationId xmlns:p14="http://schemas.microsoft.com/office/powerpoint/2010/main" val="2890050788"/>
      </p:ext>
    </p:extLst>
  </p:cSld>
  <p:clrMapOvr>
    <a:masterClrMapping/>
  </p:clrMapOvr>
</p:sld>
</file>

<file path=ppt/theme/theme1.xml><?xml version="1.0" encoding="utf-8"?>
<a:theme xmlns:a="http://schemas.openxmlformats.org/drawingml/2006/main" name="16:9_WhitePrint-MITRE">
  <a:themeElements>
    <a:clrScheme name="LB-1">
      <a:dk1>
        <a:srgbClr val="000000"/>
      </a:dk1>
      <a:lt1>
        <a:srgbClr val="FFFFFF"/>
      </a:lt1>
      <a:dk2>
        <a:srgbClr val="0E2641"/>
      </a:dk2>
      <a:lt2>
        <a:srgbClr val="E5EEEF"/>
      </a:lt2>
      <a:accent1>
        <a:srgbClr val="335EAC"/>
      </a:accent1>
      <a:accent2>
        <a:srgbClr val="167FAC"/>
      </a:accent2>
      <a:accent3>
        <a:srgbClr val="6E7881"/>
      </a:accent3>
      <a:accent4>
        <a:srgbClr val="238541"/>
      </a:accent4>
      <a:accent5>
        <a:srgbClr val="D3442E"/>
      </a:accent5>
      <a:accent6>
        <a:srgbClr val="5D499E"/>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DA5D221-2F87-7B45-AC35-4B8A769F4A4B}" vid="{93D4D1F7-A1F9-DC46-AC53-4EA5240238A2}"/>
    </a:ext>
  </a:extLst>
</a:theme>
</file>

<file path=ppt/theme/theme2.xml><?xml version="1.0" encoding="utf-8"?>
<a:theme xmlns:a="http://schemas.openxmlformats.org/drawingml/2006/main" name="1_16:9_WhitePrint-MITRE">
  <a:themeElements>
    <a:clrScheme name="LB-1">
      <a:dk1>
        <a:srgbClr val="000000"/>
      </a:dk1>
      <a:lt1>
        <a:srgbClr val="FFFFFF"/>
      </a:lt1>
      <a:dk2>
        <a:srgbClr val="0E2641"/>
      </a:dk2>
      <a:lt2>
        <a:srgbClr val="E5EEEF"/>
      </a:lt2>
      <a:accent1>
        <a:srgbClr val="335EAC"/>
      </a:accent1>
      <a:accent2>
        <a:srgbClr val="167FAC"/>
      </a:accent2>
      <a:accent3>
        <a:srgbClr val="6E7881"/>
      </a:accent3>
      <a:accent4>
        <a:srgbClr val="238541"/>
      </a:accent4>
      <a:accent5>
        <a:srgbClr val="D3442E"/>
      </a:accent5>
      <a:accent6>
        <a:srgbClr val="5D499E"/>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DA5D221-2F87-7B45-AC35-4B8A769F4A4B}" vid="{93D4D1F7-A1F9-DC46-AC53-4EA5240238A2}"/>
    </a:ext>
  </a:extLst>
</a:theme>
</file>

<file path=ppt/theme/theme3.xml><?xml version="1.0" encoding="utf-8"?>
<a:theme xmlns:a="http://schemas.openxmlformats.org/drawingml/2006/main" name="ODSS-2021">
  <a:themeElements>
    <a:clrScheme name="Custom 2">
      <a:dk1>
        <a:sysClr val="windowText" lastClr="000000"/>
      </a:dk1>
      <a:lt1>
        <a:sysClr val="window" lastClr="FFFFFF"/>
      </a:lt1>
      <a:dk2>
        <a:srgbClr val="44546A"/>
      </a:dk2>
      <a:lt2>
        <a:srgbClr val="E7E6E6"/>
      </a:lt2>
      <a:accent1>
        <a:srgbClr val="20558A"/>
      </a:accent1>
      <a:accent2>
        <a:srgbClr val="E57200"/>
      </a:accent2>
      <a:accent3>
        <a:srgbClr val="5F9BAF"/>
      </a:accent3>
      <a:accent4>
        <a:srgbClr val="C0143C"/>
      </a:accent4>
      <a:accent5>
        <a:srgbClr val="6C3A6D"/>
      </a:accent5>
      <a:accent6>
        <a:srgbClr val="719500"/>
      </a:accent6>
      <a:hlink>
        <a:srgbClr val="5F9BAF"/>
      </a:hlink>
      <a:folHlink>
        <a:srgbClr val="6C3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ODSS PowerPoint Theme-Template (003).pptx  -  Read-Only" id="{4625A97F-4E5F-4EB6-990F-AEC64C3CE190}" vid="{A4D679D5-66CF-4DAF-88BE-33AA16FDE0B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a44311-ed64-4a72-909f-c9dc6973bde2" xsi:nil="true"/>
    <lcf76f155ced4ddcb4097134ff3c332f xmlns="1551db5d-242f-4473-a498-48ab2c83e6b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AA6A7803AFAA43AF271C235745FC47" ma:contentTypeVersion="12" ma:contentTypeDescription="Create a new document." ma:contentTypeScope="" ma:versionID="5fa9de5d1e46a0b4d557cc978d0fa1be">
  <xsd:schema xmlns:xsd="http://www.w3.org/2001/XMLSchema" xmlns:xs="http://www.w3.org/2001/XMLSchema" xmlns:p="http://schemas.microsoft.com/office/2006/metadata/properties" xmlns:ns2="1551db5d-242f-4473-a498-48ab2c83e6b1" xmlns:ns3="e0f716e8-913a-4040-bff3-8106c0604270" xmlns:ns4="b5a44311-ed64-4a72-909f-c9dc6973bde2" targetNamespace="http://schemas.microsoft.com/office/2006/metadata/properties" ma:root="true" ma:fieldsID="b4e8a29d4326be59272e8c0838a0d2fc" ns2:_="" ns3:_="" ns4:_="">
    <xsd:import namespace="1551db5d-242f-4473-a498-48ab2c83e6b1"/>
    <xsd:import namespace="e0f716e8-913a-4040-bff3-8106c0604270"/>
    <xsd:import namespace="b5a44311-ed64-4a72-909f-c9dc6973bd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51db5d-242f-4473-a498-48ab2c83e6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ea1a638-fe8f-4e55-a8a3-ec1a1fdf419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0f716e8-913a-4040-bff3-8106c06042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a44311-ed64-4a72-909f-c9dc6973bd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0fbfd83-e728-4e4f-a8b9-bf7217ee0ecd}" ma:internalName="TaxCatchAll" ma:showField="CatchAllData" ma:web="e0f716e8-913a-4040-bff3-8106c06042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D5C488-50AB-4960-B770-C44922505B92}">
  <ds:schemaRefs>
    <ds:schemaRef ds:uri="http://purl.org/dc/elements/1.1/"/>
    <ds:schemaRef ds:uri="http://purl.org/dc/dcmitype/"/>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e0f716e8-913a-4040-bff3-8106c0604270"/>
    <ds:schemaRef ds:uri="b5a44311-ed64-4a72-909f-c9dc6973bde2"/>
    <ds:schemaRef ds:uri="1551db5d-242f-4473-a498-48ab2c83e6b1"/>
    <ds:schemaRef ds:uri="http://purl.org/dc/terms/"/>
  </ds:schemaRefs>
</ds:datastoreItem>
</file>

<file path=customXml/itemProps2.xml><?xml version="1.0" encoding="utf-8"?>
<ds:datastoreItem xmlns:ds="http://schemas.openxmlformats.org/officeDocument/2006/customXml" ds:itemID="{CF3ADBEF-7748-46C3-AF22-3366897C49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51db5d-242f-4473-a498-48ab2c83e6b1"/>
    <ds:schemaRef ds:uri="e0f716e8-913a-4040-bff3-8106c0604270"/>
    <ds:schemaRef ds:uri="b5a44311-ed64-4a72-909f-c9dc6973bd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8BDC75-B8C5-4931-BA93-46AD6A6DB5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4222</Words>
  <Application>Microsoft Office PowerPoint</Application>
  <PresentationFormat>Widescreen</PresentationFormat>
  <Paragraphs>502</Paragraphs>
  <Slides>57</Slides>
  <Notes>22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57</vt:i4>
      </vt:variant>
    </vt:vector>
  </HeadingPairs>
  <TitlesOfParts>
    <vt:vector size="69" baseType="lpstr">
      <vt:lpstr>Arial</vt:lpstr>
      <vt:lpstr>Arial Regular</vt:lpstr>
      <vt:lpstr>Calibri</vt:lpstr>
      <vt:lpstr>Courier</vt:lpstr>
      <vt:lpstr>Courier New</vt:lpstr>
      <vt:lpstr>Helvetica</vt:lpstr>
      <vt:lpstr>Menlo</vt:lpstr>
      <vt:lpstr>Roboto</vt:lpstr>
      <vt:lpstr>Wingdings</vt:lpstr>
      <vt:lpstr>16:9_WhitePrint-MITRE</vt:lpstr>
      <vt:lpstr>1_16:9_WhitePrint-MITRE</vt:lpstr>
      <vt:lpstr>ODSS-2021</vt:lpstr>
      <vt:lpstr>Introduction to FHIR® for Research</vt:lpstr>
      <vt:lpstr>Webinar overview</vt:lpstr>
      <vt:lpstr>Part 1: Introduction to FHIR® for Research </vt:lpstr>
      <vt:lpstr>The HL7® FHIR® Standard</vt:lpstr>
      <vt:lpstr>FHIR® R5 Resources (some)</vt:lpstr>
      <vt:lpstr>FHIR® Information Flow</vt:lpstr>
      <vt:lpstr>Genesis of FHIR®</vt:lpstr>
      <vt:lpstr>Timeline of FHIR® releases</vt:lpstr>
      <vt:lpstr>FHIR® for Research Examples</vt:lpstr>
      <vt:lpstr>Published Research Using FHIR® Examples</vt:lpstr>
      <vt:lpstr>Clinical Trial Case Report Forms</vt:lpstr>
      <vt:lpstr>Portable Phenotyping for Cohort Definitions</vt:lpstr>
      <vt:lpstr>Brandt 2022</vt:lpstr>
      <vt:lpstr>Integrate Patient-Reported Data</vt:lpstr>
      <vt:lpstr>Clinical Decision Support (CDS)</vt:lpstr>
      <vt:lpstr>Tarumi 2021</vt:lpstr>
      <vt:lpstr>Additional References of Interest</vt:lpstr>
      <vt:lpstr>All References:</vt:lpstr>
      <vt:lpstr>Current State of FHIR® Adoption </vt:lpstr>
      <vt:lpstr>As a Researcher, this is where your FHIR® data might come from [2019 data]…</vt:lpstr>
      <vt:lpstr>Driving FHIR® Adoption</vt:lpstr>
      <vt:lpstr>2016: 21st Century Cures Act</vt:lpstr>
      <vt:lpstr>A Patient-Centric Approach to Interoperability</vt:lpstr>
      <vt:lpstr>Timeline for Implementation of Interoperability Standards</vt:lpstr>
      <vt:lpstr>US FHIR® Core Profile</vt:lpstr>
      <vt:lpstr>FHIR’s Fit With Other Standards</vt:lpstr>
      <vt:lpstr>Evolution of Healthcare Standards</vt:lpstr>
      <vt:lpstr>FHIR® vs. Other Standards</vt:lpstr>
      <vt:lpstr>OMOP</vt:lpstr>
      <vt:lpstr>Example: OMOPonFHIR</vt:lpstr>
      <vt:lpstr>Summary</vt:lpstr>
      <vt:lpstr>Part 2: FHIR® for Research Technical Overview </vt:lpstr>
      <vt:lpstr>Outline</vt:lpstr>
      <vt:lpstr>Terminology and FHIR® </vt:lpstr>
      <vt:lpstr>Importance of Terminology</vt:lpstr>
      <vt:lpstr>Example: Patients in FHIR®</vt:lpstr>
      <vt:lpstr>Patient.maritalStatus binding</vt:lpstr>
      <vt:lpstr>Patient.maritalStatus, continued</vt:lpstr>
      <vt:lpstr>Implications for Research</vt:lpstr>
      <vt:lpstr>FHIR® resources and profiles</vt:lpstr>
      <vt:lpstr>Resources are the Building Blocks of FHIR®</vt:lpstr>
      <vt:lpstr>What’s a Resource?</vt:lpstr>
      <vt:lpstr>Example: Patients in FHIR</vt:lpstr>
      <vt:lpstr>FHIR® Profiles</vt:lpstr>
      <vt:lpstr>Example US Core Patient Profile </vt:lpstr>
      <vt:lpstr>Example US Core Patient Profile… continued </vt:lpstr>
      <vt:lpstr>Example US Core Patient Profile… continued part 2 </vt:lpstr>
      <vt:lpstr>FHIR® Implementation Guides</vt:lpstr>
      <vt:lpstr>Using FHIR® With Other Systems</vt:lpstr>
      <vt:lpstr>Example FHIR® Resource - JSON</vt:lpstr>
      <vt:lpstr>Example FHIR® Resource - XML</vt:lpstr>
      <vt:lpstr>FHIR® uses REpresentational State Transfer (REST)</vt:lpstr>
      <vt:lpstr>Get a Patient…</vt:lpstr>
      <vt:lpstr>SMART</vt:lpstr>
      <vt:lpstr>SMART: Substitutable Medical Applications,  Reusable Technologies</vt:lpstr>
      <vt:lpstr>EHR as a Platform</vt:lpstr>
      <vt:lpstr>Summary… part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FHIR® for Research</dc:title>
  <dc:creator/>
  <cp:lastModifiedBy/>
  <cp:revision>2</cp:revision>
  <dcterms:created xsi:type="dcterms:W3CDTF">2023-05-04T14:53:10Z</dcterms:created>
  <dcterms:modified xsi:type="dcterms:W3CDTF">2023-07-08T19:29:41Z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0x010100C1AA6A7803AFAA43AF271C235745FC47</vt:lpwstr>
  </property>
  <property fmtid="{D5CDD505-2E9C-101B-9397-08002B2CF9AE}" pid="3" name="MediaServiceImageTags">
    <vt:lpwstr/>
  </property>
</Properties>
</file>